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3" r:id="rId6"/>
    <p:sldId id="262" r:id="rId7"/>
    <p:sldId id="280" r:id="rId8"/>
    <p:sldId id="286" r:id="rId9"/>
    <p:sldId id="263" r:id="rId10"/>
    <p:sldId id="277" r:id="rId11"/>
    <p:sldId id="278" r:id="rId12"/>
    <p:sldId id="288" r:id="rId13"/>
    <p:sldId id="289" r:id="rId14"/>
    <p:sldId id="290" r:id="rId15"/>
    <p:sldId id="291" r:id="rId16"/>
    <p:sldId id="292" r:id="rId17"/>
    <p:sldId id="281" r:id="rId18"/>
    <p:sldId id="293" r:id="rId19"/>
    <p:sldId id="294" r:id="rId20"/>
    <p:sldId id="295" r:id="rId21"/>
    <p:sldId id="296" r:id="rId22"/>
    <p:sldId id="297" r:id="rId23"/>
    <p:sldId id="285" r:id="rId24"/>
  </p:sldIdLst>
  <p:sldSz cx="9144000" cy="6858000" type="screen4x3"/>
  <p:notesSz cx="6858000" cy="9144000"/>
  <p:embeddedFontLst>
    <p:embeddedFont>
      <p:font typeface="Lato" panose="020F0502020204030203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WkW71fDT4FSLMLyC3db8I48Ddl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és Nicolao Usechi" initials="" lastIdx="5" clrIdx="0"/>
  <p:cmAuthor id="1" name="Inés Nicolao Usechi" initials="INU" lastIdx="2" clrIdx="1">
    <p:extLst>
      <p:ext uri="{19B8F6BF-5375-455C-9EA6-DF929625EA0E}">
        <p15:presenceInfo xmlns:p15="http://schemas.microsoft.com/office/powerpoint/2012/main" userId="Inés Nicolao Usech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70A6CA"/>
    <a:srgbClr val="0091C4"/>
    <a:srgbClr val="A5BEFF"/>
    <a:srgbClr val="A8C4FC"/>
    <a:srgbClr val="ABC7FF"/>
    <a:srgbClr val="21C5AE"/>
    <a:srgbClr val="1EB49F"/>
    <a:srgbClr val="199382"/>
    <a:srgbClr val="126C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BFC6B-B264-47E5-B702-1FF6B6F68C8A}" v="27" dt="2025-05-05T07:39:21.907"/>
  </p1510:revLst>
</p1510:revInfo>
</file>

<file path=ppt/tableStyles.xml><?xml version="1.0" encoding="utf-8"?>
<a:tblStyleLst xmlns:a="http://schemas.openxmlformats.org/drawingml/2006/main" def="{AE0D7331-34C4-4249-985E-F91AAEC232C8}">
  <a:tblStyle styleId="{AE0D7331-34C4-4249-985E-F91AAEC232C8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ECE8"/>
          </a:solidFill>
        </a:fill>
      </a:tcStyle>
    </a:wholeTbl>
    <a:band1H>
      <a:tcTxStyle b="off" i="off"/>
      <a:tcStyle>
        <a:tcBdr/>
        <a:fill>
          <a:solidFill>
            <a:srgbClr val="F2D7C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2D7C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89" autoAdjust="0"/>
    <p:restoredTop sz="85803" autoAdjust="0"/>
  </p:normalViewPr>
  <p:slideViewPr>
    <p:cSldViewPr snapToGrid="0">
      <p:cViewPr varScale="1">
        <p:scale>
          <a:sx n="85" d="100"/>
          <a:sy n="85" d="100"/>
        </p:scale>
        <p:origin x="10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dalupe Ortega" userId="53bc66f5-f4bb-4170-92b8-ff44ab6fe2db" providerId="ADAL" clId="{A39D5A65-065F-4F17-9320-351AE13BCC61}"/>
    <pc:docChg chg="undo custSel addSld delSld modSld">
      <pc:chgData name="Guadalupe Ortega" userId="53bc66f5-f4bb-4170-92b8-ff44ab6fe2db" providerId="ADAL" clId="{A39D5A65-065F-4F17-9320-351AE13BCC61}" dt="2025-05-02T09:51:54.074" v="952" actId="404"/>
      <pc:docMkLst>
        <pc:docMk/>
      </pc:docMkLst>
      <pc:sldChg chg="modSp mod">
        <pc:chgData name="Guadalupe Ortega" userId="53bc66f5-f4bb-4170-92b8-ff44ab6fe2db" providerId="ADAL" clId="{A39D5A65-065F-4F17-9320-351AE13BCC61}" dt="2025-04-30T11:45:16.014" v="509" actId="1076"/>
        <pc:sldMkLst>
          <pc:docMk/>
          <pc:sldMk cId="0" sldId="258"/>
        </pc:sldMkLst>
        <pc:spChg chg="mod">
          <ac:chgData name="Guadalupe Ortega" userId="53bc66f5-f4bb-4170-92b8-ff44ab6fe2db" providerId="ADAL" clId="{A39D5A65-065F-4F17-9320-351AE13BCC61}" dt="2025-04-30T11:45:16.014" v="509" actId="1076"/>
          <ac:spMkLst>
            <pc:docMk/>
            <pc:sldMk cId="0" sldId="258"/>
            <ac:spMk id="136" creationId="{00000000-0000-0000-0000-000000000000}"/>
          </ac:spMkLst>
        </pc:spChg>
      </pc:sldChg>
      <pc:sldChg chg="modSp mod">
        <pc:chgData name="Guadalupe Ortega" userId="53bc66f5-f4bb-4170-92b8-ff44ab6fe2db" providerId="ADAL" clId="{A39D5A65-065F-4F17-9320-351AE13BCC61}" dt="2025-05-02T09:51:54.074" v="952" actId="404"/>
        <pc:sldMkLst>
          <pc:docMk/>
          <pc:sldMk cId="0" sldId="259"/>
        </pc:sldMkLst>
        <pc:spChg chg="mod">
          <ac:chgData name="Guadalupe Ortega" userId="53bc66f5-f4bb-4170-92b8-ff44ab6fe2db" providerId="ADAL" clId="{A39D5A65-065F-4F17-9320-351AE13BCC61}" dt="2025-04-30T11:44:36.329" v="503" actId="403"/>
          <ac:spMkLst>
            <pc:docMk/>
            <pc:sldMk cId="0" sldId="259"/>
            <ac:spMk id="3" creationId="{0360CD92-43ED-6BF1-EAAE-08195C4A7F49}"/>
          </ac:spMkLst>
        </pc:spChg>
        <pc:spChg chg="mod">
          <ac:chgData name="Guadalupe Ortega" userId="53bc66f5-f4bb-4170-92b8-ff44ab6fe2db" providerId="ADAL" clId="{A39D5A65-065F-4F17-9320-351AE13BCC61}" dt="2025-04-30T11:44:29.261" v="500" actId="1076"/>
          <ac:spMkLst>
            <pc:docMk/>
            <pc:sldMk cId="0" sldId="259"/>
            <ac:spMk id="153" creationId="{00000000-0000-0000-0000-000000000000}"/>
          </ac:spMkLst>
        </pc:spChg>
        <pc:graphicFrameChg chg="mod">
          <ac:chgData name="Guadalupe Ortega" userId="53bc66f5-f4bb-4170-92b8-ff44ab6fe2db" providerId="ADAL" clId="{A39D5A65-065F-4F17-9320-351AE13BCC61}" dt="2025-05-02T09:51:54.074" v="952" actId="404"/>
          <ac:graphicFrameMkLst>
            <pc:docMk/>
            <pc:sldMk cId="0" sldId="259"/>
            <ac:graphicFrameMk id="6" creationId="{00000000-0000-0000-0000-000000000000}"/>
          </ac:graphicFrameMkLst>
        </pc:graphicFrameChg>
      </pc:sldChg>
      <pc:sldChg chg="modSp mod">
        <pc:chgData name="Guadalupe Ortega" userId="53bc66f5-f4bb-4170-92b8-ff44ab6fe2db" providerId="ADAL" clId="{A39D5A65-065F-4F17-9320-351AE13BCC61}" dt="2025-05-02T09:49:01.127" v="898" actId="14100"/>
        <pc:sldMkLst>
          <pc:docMk/>
          <pc:sldMk cId="0" sldId="262"/>
        </pc:sldMkLst>
        <pc:spChg chg="mod">
          <ac:chgData name="Guadalupe Ortega" userId="53bc66f5-f4bb-4170-92b8-ff44ab6fe2db" providerId="ADAL" clId="{A39D5A65-065F-4F17-9320-351AE13BCC61}" dt="2025-05-02T09:48:27.735" v="891" actId="1076"/>
          <ac:spMkLst>
            <pc:docMk/>
            <pc:sldMk cId="0" sldId="262"/>
            <ac:spMk id="2" creationId="{3C96DC9F-A058-8A35-9096-29B619B5AC56}"/>
          </ac:spMkLst>
        </pc:spChg>
        <pc:spChg chg="mod">
          <ac:chgData name="Guadalupe Ortega" userId="53bc66f5-f4bb-4170-92b8-ff44ab6fe2db" providerId="ADAL" clId="{A39D5A65-065F-4F17-9320-351AE13BCC61}" dt="2025-05-02T09:49:01.127" v="898" actId="14100"/>
          <ac:spMkLst>
            <pc:docMk/>
            <pc:sldMk cId="0" sldId="262"/>
            <ac:spMk id="4" creationId="{4E3B0A91-3D45-91D7-7F6F-E7E918BCB8BB}"/>
          </ac:spMkLst>
        </pc:spChg>
        <pc:spChg chg="mod">
          <ac:chgData name="Guadalupe Ortega" userId="53bc66f5-f4bb-4170-92b8-ff44ab6fe2db" providerId="ADAL" clId="{A39D5A65-065F-4F17-9320-351AE13BCC61}" dt="2025-04-30T11:43:51.204" v="496" actId="1076"/>
          <ac:spMkLst>
            <pc:docMk/>
            <pc:sldMk cId="0" sldId="262"/>
            <ac:spMk id="183" creationId="{00000000-0000-0000-0000-000000000000}"/>
          </ac:spMkLst>
        </pc:spChg>
        <pc:graphicFrameChg chg="mod">
          <ac:chgData name="Guadalupe Ortega" userId="53bc66f5-f4bb-4170-92b8-ff44ab6fe2db" providerId="ADAL" clId="{A39D5A65-065F-4F17-9320-351AE13BCC61}" dt="2025-05-02T09:48:19.551" v="888" actId="404"/>
          <ac:graphicFrameMkLst>
            <pc:docMk/>
            <pc:sldMk cId="0" sldId="262"/>
            <ac:graphicFrameMk id="179" creationId="{00000000-0000-0000-0000-000000000000}"/>
          </ac:graphicFrameMkLst>
        </pc:graphicFrameChg>
        <pc:graphicFrameChg chg="mod">
          <ac:chgData name="Guadalupe Ortega" userId="53bc66f5-f4bb-4170-92b8-ff44ab6fe2db" providerId="ADAL" clId="{A39D5A65-065F-4F17-9320-351AE13BCC61}" dt="2025-05-02T09:48:54.150" v="897" actId="1076"/>
          <ac:graphicFrameMkLst>
            <pc:docMk/>
            <pc:sldMk cId="0" sldId="262"/>
            <ac:graphicFrameMk id="182" creationId="{00000000-0000-0000-0000-000000000000}"/>
          </ac:graphicFrameMkLst>
        </pc:graphicFrameChg>
      </pc:sldChg>
      <pc:sldChg chg="modSp">
        <pc:chgData name="Guadalupe Ortega" userId="53bc66f5-f4bb-4170-92b8-ff44ab6fe2db" providerId="ADAL" clId="{A39D5A65-065F-4F17-9320-351AE13BCC61}" dt="2025-05-02T09:46:57.703" v="873" actId="2711"/>
        <pc:sldMkLst>
          <pc:docMk/>
          <pc:sldMk cId="0" sldId="263"/>
        </pc:sldMkLst>
        <pc:graphicFrameChg chg="mod">
          <ac:chgData name="Guadalupe Ortega" userId="53bc66f5-f4bb-4170-92b8-ff44ab6fe2db" providerId="ADAL" clId="{A39D5A65-065F-4F17-9320-351AE13BCC61}" dt="2025-05-02T09:46:57.703" v="873" actId="2711"/>
          <ac:graphicFrameMkLst>
            <pc:docMk/>
            <pc:sldMk cId="0" sldId="263"/>
            <ac:graphicFrameMk id="4" creationId="{00000000-0000-0000-0000-000000000000}"/>
          </ac:graphicFrameMkLst>
        </pc:graphicFrameChg>
      </pc:sldChg>
      <pc:sldChg chg="modSp del mod">
        <pc:chgData name="Guadalupe Ortega" userId="53bc66f5-f4bb-4170-92b8-ff44ab6fe2db" providerId="ADAL" clId="{A39D5A65-065F-4F17-9320-351AE13BCC61}" dt="2025-05-02T08:59:33.609" v="566" actId="47"/>
        <pc:sldMkLst>
          <pc:docMk/>
          <pc:sldMk cId="0" sldId="265"/>
        </pc:sldMkLst>
      </pc:sldChg>
      <pc:sldChg chg="modSp del mod modNotesTx">
        <pc:chgData name="Guadalupe Ortega" userId="53bc66f5-f4bb-4170-92b8-ff44ab6fe2db" providerId="ADAL" clId="{A39D5A65-065F-4F17-9320-351AE13BCC61}" dt="2025-05-02T09:18:28.971" v="680" actId="47"/>
        <pc:sldMkLst>
          <pc:docMk/>
          <pc:sldMk cId="0" sldId="266"/>
        </pc:sldMkLst>
      </pc:sldChg>
      <pc:sldChg chg="modSp del mod">
        <pc:chgData name="Guadalupe Ortega" userId="53bc66f5-f4bb-4170-92b8-ff44ab6fe2db" providerId="ADAL" clId="{A39D5A65-065F-4F17-9320-351AE13BCC61}" dt="2025-05-02T09:10:05.824" v="620" actId="47"/>
        <pc:sldMkLst>
          <pc:docMk/>
          <pc:sldMk cId="0" sldId="267"/>
        </pc:sldMkLst>
      </pc:sldChg>
      <pc:sldChg chg="modSp del mod">
        <pc:chgData name="Guadalupe Ortega" userId="53bc66f5-f4bb-4170-92b8-ff44ab6fe2db" providerId="ADAL" clId="{A39D5A65-065F-4F17-9320-351AE13BCC61}" dt="2025-05-02T09:13:16.731" v="639" actId="47"/>
        <pc:sldMkLst>
          <pc:docMk/>
          <pc:sldMk cId="0" sldId="268"/>
        </pc:sldMkLst>
      </pc:sldChg>
      <pc:sldChg chg="modSp del mod setBg">
        <pc:chgData name="Guadalupe Ortega" userId="53bc66f5-f4bb-4170-92b8-ff44ab6fe2db" providerId="ADAL" clId="{A39D5A65-065F-4F17-9320-351AE13BCC61}" dt="2025-05-02T09:24:57.813" v="729" actId="47"/>
        <pc:sldMkLst>
          <pc:docMk/>
          <pc:sldMk cId="0" sldId="270"/>
        </pc:sldMkLst>
      </pc:sldChg>
      <pc:sldChg chg="modSp del mod setBg">
        <pc:chgData name="Guadalupe Ortega" userId="53bc66f5-f4bb-4170-92b8-ff44ab6fe2db" providerId="ADAL" clId="{A39D5A65-065F-4F17-9320-351AE13BCC61}" dt="2025-05-02T09:27:20.485" v="749" actId="47"/>
        <pc:sldMkLst>
          <pc:docMk/>
          <pc:sldMk cId="0" sldId="271"/>
        </pc:sldMkLst>
      </pc:sldChg>
      <pc:sldChg chg="addSp modSp mod">
        <pc:chgData name="Guadalupe Ortega" userId="53bc66f5-f4bb-4170-92b8-ff44ab6fe2db" providerId="ADAL" clId="{A39D5A65-065F-4F17-9320-351AE13BCC61}" dt="2025-05-02T09:51:36.832" v="948" actId="404"/>
        <pc:sldMkLst>
          <pc:docMk/>
          <pc:sldMk cId="2528085008" sldId="273"/>
        </pc:sldMkLst>
        <pc:spChg chg="add mod">
          <ac:chgData name="Guadalupe Ortega" userId="53bc66f5-f4bb-4170-92b8-ff44ab6fe2db" providerId="ADAL" clId="{A39D5A65-065F-4F17-9320-351AE13BCC61}" dt="2025-04-30T11:44:03.724" v="497"/>
          <ac:spMkLst>
            <pc:docMk/>
            <pc:sldMk cId="2528085008" sldId="273"/>
            <ac:spMk id="2" creationId="{C2633A66-EF09-72B8-3BA7-68BCC1BE46D1}"/>
          </ac:spMkLst>
        </pc:spChg>
        <pc:spChg chg="mod">
          <ac:chgData name="Guadalupe Ortega" userId="53bc66f5-f4bb-4170-92b8-ff44ab6fe2db" providerId="ADAL" clId="{A39D5A65-065F-4F17-9320-351AE13BCC61}" dt="2025-04-30T11:44:08.823" v="498" actId="1076"/>
          <ac:spMkLst>
            <pc:docMk/>
            <pc:sldMk cId="2528085008" sldId="273"/>
            <ac:spMk id="5" creationId="{06B4C3D7-F095-AF02-CC6F-665ACC95C3A0}"/>
          </ac:spMkLst>
        </pc:spChg>
        <pc:spChg chg="mod">
          <ac:chgData name="Guadalupe Ortega" userId="53bc66f5-f4bb-4170-92b8-ff44ab6fe2db" providerId="ADAL" clId="{A39D5A65-065F-4F17-9320-351AE13BCC61}" dt="2025-05-02T09:51:36.832" v="948" actId="404"/>
          <ac:spMkLst>
            <pc:docMk/>
            <pc:sldMk cId="2528085008" sldId="273"/>
            <ac:spMk id="10" creationId="{00000000-0000-0000-0000-000000000000}"/>
          </ac:spMkLst>
        </pc:spChg>
        <pc:graphicFrameChg chg="mod">
          <ac:chgData name="Guadalupe Ortega" userId="53bc66f5-f4bb-4170-92b8-ff44ab6fe2db" providerId="ADAL" clId="{A39D5A65-065F-4F17-9320-351AE13BCC61}" dt="2025-05-02T09:49:47.473" v="906" actId="207"/>
          <ac:graphicFrameMkLst>
            <pc:docMk/>
            <pc:sldMk cId="2528085008" sldId="273"/>
            <ac:graphicFrameMk id="8" creationId="{00000000-0000-0000-0000-000000000000}"/>
          </ac:graphicFrameMkLst>
        </pc:graphicFrameChg>
        <pc:graphicFrameChg chg="modGraphic">
          <ac:chgData name="Guadalupe Ortega" userId="53bc66f5-f4bb-4170-92b8-ff44ab6fe2db" providerId="ADAL" clId="{A39D5A65-065F-4F17-9320-351AE13BCC61}" dt="2025-05-02T09:51:23.498" v="946" actId="2062"/>
          <ac:graphicFrameMkLst>
            <pc:docMk/>
            <pc:sldMk cId="2528085008" sldId="273"/>
            <ac:graphicFrameMk id="12" creationId="{00000000-0000-0000-0000-000000000000}"/>
          </ac:graphicFrameMkLst>
        </pc:graphicFrameChg>
      </pc:sldChg>
      <pc:sldChg chg="modSp del mod">
        <pc:chgData name="Guadalupe Ortega" userId="53bc66f5-f4bb-4170-92b8-ff44ab6fe2db" providerId="ADAL" clId="{A39D5A65-065F-4F17-9320-351AE13BCC61}" dt="2025-05-02T09:21:29.184" v="706" actId="47"/>
        <pc:sldMkLst>
          <pc:docMk/>
          <pc:sldMk cId="1496469634" sldId="275"/>
        </pc:sldMkLst>
      </pc:sldChg>
      <pc:sldChg chg="addSp modSp del mod">
        <pc:chgData name="Guadalupe Ortega" userId="53bc66f5-f4bb-4170-92b8-ff44ab6fe2db" providerId="ADAL" clId="{A39D5A65-065F-4F17-9320-351AE13BCC61}" dt="2025-05-02T09:15:59.235" v="660" actId="47"/>
        <pc:sldMkLst>
          <pc:docMk/>
          <pc:sldMk cId="3216287171" sldId="276"/>
        </pc:sldMkLst>
      </pc:sldChg>
      <pc:sldChg chg="modSp mod">
        <pc:chgData name="Guadalupe Ortega" userId="53bc66f5-f4bb-4170-92b8-ff44ab6fe2db" providerId="ADAL" clId="{A39D5A65-065F-4F17-9320-351AE13BCC61}" dt="2025-05-02T09:46:46.875" v="872" actId="2711"/>
        <pc:sldMkLst>
          <pc:docMk/>
          <pc:sldMk cId="2621629377" sldId="277"/>
        </pc:sldMkLst>
        <pc:spChg chg="mod">
          <ac:chgData name="Guadalupe Ortega" userId="53bc66f5-f4bb-4170-92b8-ff44ab6fe2db" providerId="ADAL" clId="{A39D5A65-065F-4F17-9320-351AE13BCC61}" dt="2025-04-30T11:43:10.795" v="491" actId="1076"/>
          <ac:spMkLst>
            <pc:docMk/>
            <pc:sldMk cId="2621629377" sldId="277"/>
            <ac:spMk id="201" creationId="{00000000-0000-0000-0000-000000000000}"/>
          </ac:spMkLst>
        </pc:spChg>
        <pc:graphicFrameChg chg="mod">
          <ac:chgData name="Guadalupe Ortega" userId="53bc66f5-f4bb-4170-92b8-ff44ab6fe2db" providerId="ADAL" clId="{A39D5A65-065F-4F17-9320-351AE13BCC61}" dt="2025-05-02T09:46:46.875" v="872" actId="2711"/>
          <ac:graphicFrameMkLst>
            <pc:docMk/>
            <pc:sldMk cId="2621629377" sldId="277"/>
            <ac:graphicFrameMk id="5" creationId="{00000000-0000-0000-0000-000000000000}"/>
          </ac:graphicFrameMkLst>
        </pc:graphicFrameChg>
      </pc:sldChg>
      <pc:sldChg chg="modSp mod">
        <pc:chgData name="Guadalupe Ortega" userId="53bc66f5-f4bb-4170-92b8-ff44ab6fe2db" providerId="ADAL" clId="{A39D5A65-065F-4F17-9320-351AE13BCC61}" dt="2025-05-02T09:46:30.407" v="871" actId="404"/>
        <pc:sldMkLst>
          <pc:docMk/>
          <pc:sldMk cId="120705324" sldId="278"/>
        </pc:sldMkLst>
        <pc:spChg chg="mod">
          <ac:chgData name="Guadalupe Ortega" userId="53bc66f5-f4bb-4170-92b8-ff44ab6fe2db" providerId="ADAL" clId="{A39D5A65-065F-4F17-9320-351AE13BCC61}" dt="2025-05-02T08:52:19.205" v="526" actId="1076"/>
          <ac:spMkLst>
            <pc:docMk/>
            <pc:sldMk cId="120705324" sldId="278"/>
            <ac:spMk id="201" creationId="{00000000-0000-0000-0000-000000000000}"/>
          </ac:spMkLst>
        </pc:spChg>
        <pc:graphicFrameChg chg="mod">
          <ac:chgData name="Guadalupe Ortega" userId="53bc66f5-f4bb-4170-92b8-ff44ab6fe2db" providerId="ADAL" clId="{A39D5A65-065F-4F17-9320-351AE13BCC61}" dt="2025-05-02T09:46:30.407" v="871" actId="404"/>
          <ac:graphicFrameMkLst>
            <pc:docMk/>
            <pc:sldMk cId="120705324" sldId="278"/>
            <ac:graphicFrameMk id="5" creationId="{00000000-0000-0000-0000-000000000000}"/>
          </ac:graphicFrameMkLst>
        </pc:graphicFrameChg>
      </pc:sldChg>
      <pc:sldChg chg="modSp mod">
        <pc:chgData name="Guadalupe Ortega" userId="53bc66f5-f4bb-4170-92b8-ff44ab6fe2db" providerId="ADAL" clId="{A39D5A65-065F-4F17-9320-351AE13BCC61}" dt="2025-05-02T09:48:07.567" v="887" actId="403"/>
        <pc:sldMkLst>
          <pc:docMk/>
          <pc:sldMk cId="3996310562" sldId="280"/>
        </pc:sldMkLst>
        <pc:spChg chg="mod">
          <ac:chgData name="Guadalupe Ortega" userId="53bc66f5-f4bb-4170-92b8-ff44ab6fe2db" providerId="ADAL" clId="{A39D5A65-065F-4F17-9320-351AE13BCC61}" dt="2025-04-30T11:43:40.612" v="494" actId="1076"/>
          <ac:spMkLst>
            <pc:docMk/>
            <pc:sldMk cId="3996310562" sldId="280"/>
            <ac:spMk id="2" creationId="{9D8CDBDE-4EA0-DD40-253C-E73385A7F891}"/>
          </ac:spMkLst>
        </pc:spChg>
        <pc:spChg chg="mod">
          <ac:chgData name="Guadalupe Ortega" userId="53bc66f5-f4bb-4170-92b8-ff44ab6fe2db" providerId="ADAL" clId="{A39D5A65-065F-4F17-9320-351AE13BCC61}" dt="2025-04-30T11:43:45.716" v="495" actId="1076"/>
          <ac:spMkLst>
            <pc:docMk/>
            <pc:sldMk cId="3996310562" sldId="280"/>
            <ac:spMk id="153" creationId="{00000000-0000-0000-0000-000000000000}"/>
          </ac:spMkLst>
        </pc:spChg>
        <pc:graphicFrameChg chg="mod">
          <ac:chgData name="Guadalupe Ortega" userId="53bc66f5-f4bb-4170-92b8-ff44ab6fe2db" providerId="ADAL" clId="{A39D5A65-065F-4F17-9320-351AE13BCC61}" dt="2025-05-02T09:48:07.567" v="887" actId="403"/>
          <ac:graphicFrameMkLst>
            <pc:docMk/>
            <pc:sldMk cId="3996310562" sldId="280"/>
            <ac:graphicFrameMk id="6" creationId="{00000000-0000-0000-0000-000000000000}"/>
          </ac:graphicFrameMkLst>
        </pc:graphicFrameChg>
      </pc:sldChg>
      <pc:sldChg chg="modSp mod">
        <pc:chgData name="Guadalupe Ortega" userId="53bc66f5-f4bb-4170-92b8-ff44ab6fe2db" providerId="ADAL" clId="{A39D5A65-065F-4F17-9320-351AE13BCC61}" dt="2025-05-02T09:40:46.351" v="813" actId="27918"/>
        <pc:sldMkLst>
          <pc:docMk/>
          <pc:sldMk cId="2819993065" sldId="281"/>
        </pc:sldMkLst>
        <pc:spChg chg="mod">
          <ac:chgData name="Guadalupe Ortega" userId="53bc66f5-f4bb-4170-92b8-ff44ab6fe2db" providerId="ADAL" clId="{A39D5A65-065F-4F17-9320-351AE13BCC61}" dt="2025-04-29T11:46:05.482" v="3" actId="20577"/>
          <ac:spMkLst>
            <pc:docMk/>
            <pc:sldMk cId="2819993065" sldId="281"/>
            <ac:spMk id="224" creationId="{00000000-0000-0000-0000-000000000000}"/>
          </ac:spMkLst>
        </pc:spChg>
        <pc:graphicFrameChg chg="mod">
          <ac:chgData name="Guadalupe Ortega" userId="53bc66f5-f4bb-4170-92b8-ff44ab6fe2db" providerId="ADAL" clId="{A39D5A65-065F-4F17-9320-351AE13BCC61}" dt="2025-05-02T09:40:44.872" v="812" actId="14100"/>
          <ac:graphicFrameMkLst>
            <pc:docMk/>
            <pc:sldMk cId="2819993065" sldId="281"/>
            <ac:graphicFrameMk id="3" creationId="{233E1DCB-88B2-5EA5-D21F-83C9A4F92133}"/>
          </ac:graphicFrameMkLst>
        </pc:graphicFrameChg>
      </pc:sldChg>
      <pc:sldChg chg="addSp delSp modSp del mod">
        <pc:chgData name="Guadalupe Ortega" userId="53bc66f5-f4bb-4170-92b8-ff44ab6fe2db" providerId="ADAL" clId="{A39D5A65-065F-4F17-9320-351AE13BCC61}" dt="2025-05-02T09:26:23.111" v="740" actId="47"/>
        <pc:sldMkLst>
          <pc:docMk/>
          <pc:sldMk cId="4008270940" sldId="282"/>
        </pc:sldMkLst>
      </pc:sldChg>
      <pc:sldChg chg="modSp mod">
        <pc:chgData name="Guadalupe Ortega" userId="53bc66f5-f4bb-4170-92b8-ff44ab6fe2db" providerId="ADAL" clId="{A39D5A65-065F-4F17-9320-351AE13BCC61}" dt="2025-05-02T09:47:26.289" v="876" actId="403"/>
        <pc:sldMkLst>
          <pc:docMk/>
          <pc:sldMk cId="361533646" sldId="286"/>
        </pc:sldMkLst>
        <pc:spChg chg="mod">
          <ac:chgData name="Guadalupe Ortega" userId="53bc66f5-f4bb-4170-92b8-ff44ab6fe2db" providerId="ADAL" clId="{A39D5A65-065F-4F17-9320-351AE13BCC61}" dt="2025-04-30T11:43:33.316" v="492" actId="1076"/>
          <ac:spMkLst>
            <pc:docMk/>
            <pc:sldMk cId="361533646" sldId="286"/>
            <ac:spMk id="2" creationId="{9F19E534-9B7B-661B-16EE-6EF4DB065992}"/>
          </ac:spMkLst>
        </pc:spChg>
        <pc:spChg chg="mod">
          <ac:chgData name="Guadalupe Ortega" userId="53bc66f5-f4bb-4170-92b8-ff44ab6fe2db" providerId="ADAL" clId="{A39D5A65-065F-4F17-9320-351AE13BCC61}" dt="2025-04-30T11:43:36.668" v="493" actId="1076"/>
          <ac:spMkLst>
            <pc:docMk/>
            <pc:sldMk cId="361533646" sldId="286"/>
            <ac:spMk id="153" creationId="{E8A2AB8A-2A20-2335-9860-4DA5439F6BC4}"/>
          </ac:spMkLst>
        </pc:spChg>
        <pc:graphicFrameChg chg="mod">
          <ac:chgData name="Guadalupe Ortega" userId="53bc66f5-f4bb-4170-92b8-ff44ab6fe2db" providerId="ADAL" clId="{A39D5A65-065F-4F17-9320-351AE13BCC61}" dt="2025-05-02T09:47:26.289" v="876" actId="403"/>
          <ac:graphicFrameMkLst>
            <pc:docMk/>
            <pc:sldMk cId="361533646" sldId="286"/>
            <ac:graphicFrameMk id="6" creationId="{B01A74BC-A92E-60C0-9DAD-311268C67FFC}"/>
          </ac:graphicFrameMkLst>
        </pc:graphicFrameChg>
      </pc:sldChg>
      <pc:sldChg chg="modSp del mod">
        <pc:chgData name="Guadalupe Ortega" userId="53bc66f5-f4bb-4170-92b8-ff44ab6fe2db" providerId="ADAL" clId="{A39D5A65-065F-4F17-9320-351AE13BCC61}" dt="2025-05-02T09:23:04.577" v="715" actId="47"/>
        <pc:sldMkLst>
          <pc:docMk/>
          <pc:sldMk cId="1271124674" sldId="287"/>
        </pc:sldMkLst>
      </pc:sldChg>
      <pc:sldChg chg="addSp delSp modSp add mod">
        <pc:chgData name="Guadalupe Ortega" userId="53bc66f5-f4bb-4170-92b8-ff44ab6fe2db" providerId="ADAL" clId="{A39D5A65-065F-4F17-9320-351AE13BCC61}" dt="2025-05-02T09:46:12.155" v="869"/>
        <pc:sldMkLst>
          <pc:docMk/>
          <pc:sldMk cId="2815698024" sldId="288"/>
        </pc:sldMkLst>
        <pc:spChg chg="mod">
          <ac:chgData name="Guadalupe Ortega" userId="53bc66f5-f4bb-4170-92b8-ff44ab6fe2db" providerId="ADAL" clId="{A39D5A65-065F-4F17-9320-351AE13BCC61}" dt="2025-05-02T08:58:24.509" v="552" actId="1076"/>
          <ac:spMkLst>
            <pc:docMk/>
            <pc:sldMk cId="2815698024" sldId="288"/>
            <ac:spMk id="2" creationId="{137DA1B6-125E-537A-C293-D1B1C05FD3A5}"/>
          </ac:spMkLst>
        </pc:spChg>
        <pc:graphicFrameChg chg="add mod">
          <ac:chgData name="Guadalupe Ortega" userId="53bc66f5-f4bb-4170-92b8-ff44ab6fe2db" providerId="ADAL" clId="{A39D5A65-065F-4F17-9320-351AE13BCC61}" dt="2025-05-02T09:46:12.155" v="869"/>
          <ac:graphicFrameMkLst>
            <pc:docMk/>
            <pc:sldMk cId="2815698024" sldId="288"/>
            <ac:graphicFrameMk id="3" creationId="{4750D1F2-94EF-1995-66DA-F3FAC5FAC124}"/>
          </ac:graphicFrameMkLst>
        </pc:graphicFrameChg>
      </pc:sldChg>
      <pc:sldChg chg="delSp add del mod">
        <pc:chgData name="Guadalupe Ortega" userId="53bc66f5-f4bb-4170-92b8-ff44ab6fe2db" providerId="ADAL" clId="{A39D5A65-065F-4F17-9320-351AE13BCC61}" dt="2025-04-30T11:23:11.852" v="299" actId="47"/>
        <pc:sldMkLst>
          <pc:docMk/>
          <pc:sldMk cId="4160995742" sldId="288"/>
        </pc:sldMkLst>
      </pc:sldChg>
      <pc:sldChg chg="addSp delSp modSp add mod">
        <pc:chgData name="Guadalupe Ortega" userId="53bc66f5-f4bb-4170-92b8-ff44ab6fe2db" providerId="ADAL" clId="{A39D5A65-065F-4F17-9320-351AE13BCC61}" dt="2025-05-02T09:45:23.599" v="859" actId="403"/>
        <pc:sldMkLst>
          <pc:docMk/>
          <pc:sldMk cId="4230711959" sldId="289"/>
        </pc:sldMkLst>
        <pc:graphicFrameChg chg="add mod">
          <ac:chgData name="Guadalupe Ortega" userId="53bc66f5-f4bb-4170-92b8-ff44ab6fe2db" providerId="ADAL" clId="{A39D5A65-065F-4F17-9320-351AE13BCC61}" dt="2025-05-02T09:45:23.599" v="859" actId="403"/>
          <ac:graphicFrameMkLst>
            <pc:docMk/>
            <pc:sldMk cId="4230711959" sldId="289"/>
            <ac:graphicFrameMk id="4" creationId="{74C62D52-662B-DEE5-B907-3E5D5F695359}"/>
          </ac:graphicFrameMkLst>
        </pc:graphicFrameChg>
      </pc:sldChg>
      <pc:sldChg chg="addSp delSp modSp add mod">
        <pc:chgData name="Guadalupe Ortega" userId="53bc66f5-f4bb-4170-92b8-ff44ab6fe2db" providerId="ADAL" clId="{A39D5A65-065F-4F17-9320-351AE13BCC61}" dt="2025-05-02T09:45:17.046" v="857"/>
        <pc:sldMkLst>
          <pc:docMk/>
          <pc:sldMk cId="2574032345" sldId="290"/>
        </pc:sldMkLst>
        <pc:graphicFrameChg chg="add mod">
          <ac:chgData name="Guadalupe Ortega" userId="53bc66f5-f4bb-4170-92b8-ff44ab6fe2db" providerId="ADAL" clId="{A39D5A65-065F-4F17-9320-351AE13BCC61}" dt="2025-05-02T09:45:17.046" v="857"/>
          <ac:graphicFrameMkLst>
            <pc:docMk/>
            <pc:sldMk cId="2574032345" sldId="290"/>
            <ac:graphicFrameMk id="4" creationId="{F16FCD4F-8D72-EF5D-0C3B-31F332CE729A}"/>
          </ac:graphicFrameMkLst>
        </pc:graphicFrameChg>
        <pc:picChg chg="mod">
          <ac:chgData name="Guadalupe Ortega" userId="53bc66f5-f4bb-4170-92b8-ff44ab6fe2db" providerId="ADAL" clId="{A39D5A65-065F-4F17-9320-351AE13BCC61}" dt="2025-05-02T09:10:38.173" v="625" actId="1076"/>
          <ac:picMkLst>
            <pc:docMk/>
            <pc:sldMk cId="2574032345" sldId="290"/>
            <ac:picMk id="2" creationId="{E227CE86-28F4-2A92-E15A-D2631419BBA6}"/>
          </ac:picMkLst>
        </pc:picChg>
      </pc:sldChg>
      <pc:sldChg chg="addSp delSp modSp add mod">
        <pc:chgData name="Guadalupe Ortega" userId="53bc66f5-f4bb-4170-92b8-ff44ab6fe2db" providerId="ADAL" clId="{A39D5A65-065F-4F17-9320-351AE13BCC61}" dt="2025-05-02T09:45:03.493" v="854"/>
        <pc:sldMkLst>
          <pc:docMk/>
          <pc:sldMk cId="657573432" sldId="291"/>
        </pc:sldMkLst>
        <pc:graphicFrameChg chg="add mod">
          <ac:chgData name="Guadalupe Ortega" userId="53bc66f5-f4bb-4170-92b8-ff44ab6fe2db" providerId="ADAL" clId="{A39D5A65-065F-4F17-9320-351AE13BCC61}" dt="2025-05-02T09:45:03.493" v="854"/>
          <ac:graphicFrameMkLst>
            <pc:docMk/>
            <pc:sldMk cId="657573432" sldId="291"/>
            <ac:graphicFrameMk id="4" creationId="{BF3BE1C4-0055-826B-1E7F-B122D9926A6F}"/>
          </ac:graphicFrameMkLst>
        </pc:graphicFrameChg>
      </pc:sldChg>
      <pc:sldChg chg="addSp delSp modSp add mod modShow">
        <pc:chgData name="Guadalupe Ortega" userId="53bc66f5-f4bb-4170-92b8-ff44ab6fe2db" providerId="ADAL" clId="{A39D5A65-065F-4F17-9320-351AE13BCC61}" dt="2025-05-02T09:40:20.121" v="809" actId="729"/>
        <pc:sldMkLst>
          <pc:docMk/>
          <pc:sldMk cId="1064583817" sldId="292"/>
        </pc:sldMkLst>
        <pc:graphicFrameChg chg="add mod">
          <ac:chgData name="Guadalupe Ortega" userId="53bc66f5-f4bb-4170-92b8-ff44ab6fe2db" providerId="ADAL" clId="{A39D5A65-065F-4F17-9320-351AE13BCC61}" dt="2025-05-02T09:38:47.676" v="808" actId="2711"/>
          <ac:graphicFrameMkLst>
            <pc:docMk/>
            <pc:sldMk cId="1064583817" sldId="292"/>
            <ac:graphicFrameMk id="3" creationId="{2FDB88A9-7201-6323-6C42-915679EA6CA6}"/>
          </ac:graphicFrameMkLst>
        </pc:graphicFrameChg>
      </pc:sldChg>
      <pc:sldChg chg="addSp delSp modSp add mod">
        <pc:chgData name="Guadalupe Ortega" userId="53bc66f5-f4bb-4170-92b8-ff44ab6fe2db" providerId="ADAL" clId="{A39D5A65-065F-4F17-9320-351AE13BCC61}" dt="2025-05-02T09:44:16.605" v="846" actId="2711"/>
        <pc:sldMkLst>
          <pc:docMk/>
          <pc:sldMk cId="1028208899" sldId="293"/>
        </pc:sldMkLst>
        <pc:graphicFrameChg chg="add mod">
          <ac:chgData name="Guadalupe Ortega" userId="53bc66f5-f4bb-4170-92b8-ff44ab6fe2db" providerId="ADAL" clId="{A39D5A65-065F-4F17-9320-351AE13BCC61}" dt="2025-05-02T09:44:16.605" v="846" actId="2711"/>
          <ac:graphicFrameMkLst>
            <pc:docMk/>
            <pc:sldMk cId="1028208899" sldId="293"/>
            <ac:graphicFrameMk id="4" creationId="{D6F15313-002D-5629-A438-1C8E3A1A7FBC}"/>
          </ac:graphicFrameMkLst>
        </pc:graphicFrameChg>
        <pc:picChg chg="mod">
          <ac:chgData name="Guadalupe Ortega" userId="53bc66f5-f4bb-4170-92b8-ff44ab6fe2db" providerId="ADAL" clId="{A39D5A65-065F-4F17-9320-351AE13BCC61}" dt="2025-05-02T09:21:04.729" v="700" actId="14100"/>
          <ac:picMkLst>
            <pc:docMk/>
            <pc:sldMk cId="1028208899" sldId="293"/>
            <ac:picMk id="2" creationId="{B7A5739D-83D0-C26B-9C25-6C57B8C8D0C8}"/>
          </ac:picMkLst>
        </pc:picChg>
        <pc:picChg chg="mod">
          <ac:chgData name="Guadalupe Ortega" userId="53bc66f5-f4bb-4170-92b8-ff44ab6fe2db" providerId="ADAL" clId="{A39D5A65-065F-4F17-9320-351AE13BCC61}" dt="2025-05-02T09:21:18.163" v="705" actId="1076"/>
          <ac:picMkLst>
            <pc:docMk/>
            <pc:sldMk cId="1028208899" sldId="293"/>
            <ac:picMk id="9" creationId="{38E195C8-C5F9-7C0F-E387-1902879ED522}"/>
          </ac:picMkLst>
        </pc:picChg>
        <pc:picChg chg="mod">
          <ac:chgData name="Guadalupe Ortega" userId="53bc66f5-f4bb-4170-92b8-ff44ab6fe2db" providerId="ADAL" clId="{A39D5A65-065F-4F17-9320-351AE13BCC61}" dt="2025-05-02T09:21:15.262" v="704" actId="1076"/>
          <ac:picMkLst>
            <pc:docMk/>
            <pc:sldMk cId="1028208899" sldId="293"/>
            <ac:picMk id="2050" creationId="{C4733538-40BC-48F0-862C-0F35FB177511}"/>
          </ac:picMkLst>
        </pc:picChg>
      </pc:sldChg>
      <pc:sldChg chg="addSp delSp modSp add mod">
        <pc:chgData name="Guadalupe Ortega" userId="53bc66f5-f4bb-4170-92b8-ff44ab6fe2db" providerId="ADAL" clId="{A39D5A65-065F-4F17-9320-351AE13BCC61}" dt="2025-05-02T09:44:00.427" v="844" actId="2711"/>
        <pc:sldMkLst>
          <pc:docMk/>
          <pc:sldMk cId="3666578885" sldId="294"/>
        </pc:sldMkLst>
        <pc:spChg chg="mod">
          <ac:chgData name="Guadalupe Ortega" userId="53bc66f5-f4bb-4170-92b8-ff44ab6fe2db" providerId="ADAL" clId="{A39D5A65-065F-4F17-9320-351AE13BCC61}" dt="2025-05-02T09:23:24.055" v="720" actId="1076"/>
          <ac:spMkLst>
            <pc:docMk/>
            <pc:sldMk cId="3666578885" sldId="294"/>
            <ac:spMk id="13" creationId="{A35F3521-1777-67E7-1788-BF049819C283}"/>
          </ac:spMkLst>
        </pc:spChg>
        <pc:graphicFrameChg chg="add mod">
          <ac:chgData name="Guadalupe Ortega" userId="53bc66f5-f4bb-4170-92b8-ff44ab6fe2db" providerId="ADAL" clId="{A39D5A65-065F-4F17-9320-351AE13BCC61}" dt="2025-05-02T09:44:00.427" v="844" actId="2711"/>
          <ac:graphicFrameMkLst>
            <pc:docMk/>
            <pc:sldMk cId="3666578885" sldId="294"/>
            <ac:graphicFrameMk id="2" creationId="{B9CE27BE-DAF2-6B30-2FBF-151D366941AF}"/>
          </ac:graphicFrameMkLst>
        </pc:graphicFrameChg>
        <pc:picChg chg="mod">
          <ac:chgData name="Guadalupe Ortega" userId="53bc66f5-f4bb-4170-92b8-ff44ab6fe2db" providerId="ADAL" clId="{A39D5A65-065F-4F17-9320-351AE13BCC61}" dt="2025-05-02T09:23:18.915" v="719" actId="14100"/>
          <ac:picMkLst>
            <pc:docMk/>
            <pc:sldMk cId="3666578885" sldId="294"/>
            <ac:picMk id="12" creationId="{42A2906F-DD57-CD6F-AA02-BDA3A2B4DDA5}"/>
          </ac:picMkLst>
        </pc:picChg>
      </pc:sldChg>
      <pc:sldChg chg="addSp delSp modSp add mod">
        <pc:chgData name="Guadalupe Ortega" userId="53bc66f5-f4bb-4170-92b8-ff44ab6fe2db" providerId="ADAL" clId="{A39D5A65-065F-4F17-9320-351AE13BCC61}" dt="2025-05-02T09:43:43.825" v="841" actId="403"/>
        <pc:sldMkLst>
          <pc:docMk/>
          <pc:sldMk cId="3785474832" sldId="295"/>
        </pc:sldMkLst>
        <pc:graphicFrameChg chg="add mod">
          <ac:chgData name="Guadalupe Ortega" userId="53bc66f5-f4bb-4170-92b8-ff44ab6fe2db" providerId="ADAL" clId="{A39D5A65-065F-4F17-9320-351AE13BCC61}" dt="2025-05-02T09:43:43.825" v="841" actId="403"/>
          <ac:graphicFrameMkLst>
            <pc:docMk/>
            <pc:sldMk cId="3785474832" sldId="295"/>
            <ac:graphicFrameMk id="4" creationId="{EB51CAA7-A098-0314-8E5D-C27BD6AE055F}"/>
          </ac:graphicFrameMkLst>
        </pc:graphicFrameChg>
      </pc:sldChg>
      <pc:sldChg chg="addSp delSp modSp add mod">
        <pc:chgData name="Guadalupe Ortega" userId="53bc66f5-f4bb-4170-92b8-ff44ab6fe2db" providerId="ADAL" clId="{A39D5A65-065F-4F17-9320-351AE13BCC61}" dt="2025-05-02T09:43:30.951" v="840" actId="403"/>
        <pc:sldMkLst>
          <pc:docMk/>
          <pc:sldMk cId="2554960730" sldId="296"/>
        </pc:sldMkLst>
        <pc:graphicFrameChg chg="add mod">
          <ac:chgData name="Guadalupe Ortega" userId="53bc66f5-f4bb-4170-92b8-ff44ab6fe2db" providerId="ADAL" clId="{A39D5A65-065F-4F17-9320-351AE13BCC61}" dt="2025-05-02T09:43:30.951" v="840" actId="403"/>
          <ac:graphicFrameMkLst>
            <pc:docMk/>
            <pc:sldMk cId="2554960730" sldId="296"/>
            <ac:graphicFrameMk id="5" creationId="{130C6259-EA2A-E730-C7DF-3C7DF1D39701}"/>
          </ac:graphicFrameMkLst>
        </pc:graphicFrameChg>
      </pc:sldChg>
      <pc:sldChg chg="addSp delSp modSp add mod setBg">
        <pc:chgData name="Guadalupe Ortega" userId="53bc66f5-f4bb-4170-92b8-ff44ab6fe2db" providerId="ADAL" clId="{A39D5A65-065F-4F17-9320-351AE13BCC61}" dt="2025-05-02T09:43:10.463" v="833" actId="403"/>
        <pc:sldMkLst>
          <pc:docMk/>
          <pc:sldMk cId="3084516303" sldId="297"/>
        </pc:sldMkLst>
        <pc:graphicFrameChg chg="add mod">
          <ac:chgData name="Guadalupe Ortega" userId="53bc66f5-f4bb-4170-92b8-ff44ab6fe2db" providerId="ADAL" clId="{A39D5A65-065F-4F17-9320-351AE13BCC61}" dt="2025-05-02T09:43:10.463" v="833" actId="403"/>
          <ac:graphicFrameMkLst>
            <pc:docMk/>
            <pc:sldMk cId="3084516303" sldId="297"/>
            <ac:graphicFrameMk id="4" creationId="{79B212F4-C97A-F74B-75F1-2C9E45DA1D2F}"/>
          </ac:graphicFrameMkLst>
        </pc:graphicFrameChg>
      </pc:sldChg>
    </pc:docChg>
  </pc:docChgLst>
  <pc:docChgLst>
    <pc:chgData name="Guadalupe Ortega" userId="53bc66f5-f4bb-4170-92b8-ff44ab6fe2db" providerId="ADAL" clId="{8EFF3F58-0CF9-4CEE-8381-EFCA1C29FAA2}"/>
    <pc:docChg chg="undo redo custSel addSld delSld modSld">
      <pc:chgData name="Guadalupe Ortega" userId="53bc66f5-f4bb-4170-92b8-ff44ab6fe2db" providerId="ADAL" clId="{8EFF3F58-0CF9-4CEE-8381-EFCA1C29FAA2}" dt="2024-05-30T06:42:17.555" v="1430" actId="403"/>
      <pc:docMkLst>
        <pc:docMk/>
      </pc:docMkLst>
      <pc:sldChg chg="addSp delSp modSp mod">
        <pc:chgData name="Guadalupe Ortega" userId="53bc66f5-f4bb-4170-92b8-ff44ab6fe2db" providerId="ADAL" clId="{8EFF3F58-0CF9-4CEE-8381-EFCA1C29FAA2}" dt="2024-05-22T11:44:32.685" v="1378" actId="207"/>
        <pc:sldMkLst>
          <pc:docMk/>
          <pc:sldMk cId="0" sldId="256"/>
        </pc:sldMkLst>
      </pc:sldChg>
      <pc:sldChg chg="addSp modSp mod">
        <pc:chgData name="Guadalupe Ortega" userId="53bc66f5-f4bb-4170-92b8-ff44ab6fe2db" providerId="ADAL" clId="{8EFF3F58-0CF9-4CEE-8381-EFCA1C29FAA2}" dt="2024-05-22T11:37:33.248" v="1340" actId="1076"/>
        <pc:sldMkLst>
          <pc:docMk/>
          <pc:sldMk cId="0" sldId="257"/>
        </pc:sldMkLst>
      </pc:sldChg>
      <pc:sldChg chg="addSp modSp mod">
        <pc:chgData name="Guadalupe Ortega" userId="53bc66f5-f4bb-4170-92b8-ff44ab6fe2db" providerId="ADAL" clId="{8EFF3F58-0CF9-4CEE-8381-EFCA1C29FAA2}" dt="2024-05-13T12:22:28.934" v="1308" actId="1076"/>
        <pc:sldMkLst>
          <pc:docMk/>
          <pc:sldMk cId="0" sldId="258"/>
        </pc:sldMkLst>
      </pc:sldChg>
      <pc:sldChg chg="modSp mod">
        <pc:chgData name="Guadalupe Ortega" userId="53bc66f5-f4bb-4170-92b8-ff44ab6fe2db" providerId="ADAL" clId="{8EFF3F58-0CF9-4CEE-8381-EFCA1C29FAA2}" dt="2024-05-10T11:59:34.494" v="462" actId="207"/>
        <pc:sldMkLst>
          <pc:docMk/>
          <pc:sldMk cId="0" sldId="259"/>
        </pc:sldMkLst>
      </pc:sldChg>
      <pc:sldChg chg="addSp modSp mod">
        <pc:chgData name="Guadalupe Ortega" userId="53bc66f5-f4bb-4170-92b8-ff44ab6fe2db" providerId="ADAL" clId="{8EFF3F58-0CF9-4CEE-8381-EFCA1C29FAA2}" dt="2024-05-22T10:07:02.119" v="1330" actId="1076"/>
        <pc:sldMkLst>
          <pc:docMk/>
          <pc:sldMk cId="0" sldId="262"/>
        </pc:sldMkLst>
      </pc:sldChg>
      <pc:sldChg chg="modSp mod">
        <pc:chgData name="Guadalupe Ortega" userId="53bc66f5-f4bb-4170-92b8-ff44ab6fe2db" providerId="ADAL" clId="{8EFF3F58-0CF9-4CEE-8381-EFCA1C29FAA2}" dt="2024-05-23T13:10:26.974" v="1384" actId="20577"/>
        <pc:sldMkLst>
          <pc:docMk/>
          <pc:sldMk cId="0" sldId="263"/>
        </pc:sldMkLst>
      </pc:sldChg>
      <pc:sldChg chg="modSp mod">
        <pc:chgData name="Guadalupe Ortega" userId="53bc66f5-f4bb-4170-92b8-ff44ab6fe2db" providerId="ADAL" clId="{8EFF3F58-0CF9-4CEE-8381-EFCA1C29FAA2}" dt="2024-05-10T12:12:36.599" v="610" actId="6549"/>
        <pc:sldMkLst>
          <pc:docMk/>
          <pc:sldMk cId="0" sldId="265"/>
        </pc:sldMkLst>
      </pc:sldChg>
      <pc:sldChg chg="addSp delSp modSp mod">
        <pc:chgData name="Guadalupe Ortega" userId="53bc66f5-f4bb-4170-92b8-ff44ab6fe2db" providerId="ADAL" clId="{8EFF3F58-0CF9-4CEE-8381-EFCA1C29FAA2}" dt="2024-05-21T08:46:37.815" v="1323"/>
        <pc:sldMkLst>
          <pc:docMk/>
          <pc:sldMk cId="0" sldId="266"/>
        </pc:sldMkLst>
      </pc:sldChg>
      <pc:sldChg chg="modSp mod">
        <pc:chgData name="Guadalupe Ortega" userId="53bc66f5-f4bb-4170-92b8-ff44ab6fe2db" providerId="ADAL" clId="{8EFF3F58-0CF9-4CEE-8381-EFCA1C29FAA2}" dt="2024-05-23T13:17:32.659" v="1407" actId="27918"/>
        <pc:sldMkLst>
          <pc:docMk/>
          <pc:sldMk cId="0" sldId="267"/>
        </pc:sldMkLst>
      </pc:sldChg>
      <pc:sldChg chg="modSp mod">
        <pc:chgData name="Guadalupe Ortega" userId="53bc66f5-f4bb-4170-92b8-ff44ab6fe2db" providerId="ADAL" clId="{8EFF3F58-0CF9-4CEE-8381-EFCA1C29FAA2}" dt="2024-05-10T11:56:51.131" v="444" actId="207"/>
        <pc:sldMkLst>
          <pc:docMk/>
          <pc:sldMk cId="0" sldId="268"/>
        </pc:sldMkLst>
      </pc:sldChg>
      <pc:sldChg chg="modSp mod">
        <pc:chgData name="Guadalupe Ortega" userId="53bc66f5-f4bb-4170-92b8-ff44ab6fe2db" providerId="ADAL" clId="{8EFF3F58-0CF9-4CEE-8381-EFCA1C29FAA2}" dt="2024-05-10T11:57:08.749" v="446" actId="207"/>
        <pc:sldMkLst>
          <pc:docMk/>
          <pc:sldMk cId="0" sldId="270"/>
        </pc:sldMkLst>
      </pc:sldChg>
      <pc:sldChg chg="addSp delSp modSp mod">
        <pc:chgData name="Guadalupe Ortega" userId="53bc66f5-f4bb-4170-92b8-ff44ab6fe2db" providerId="ADAL" clId="{8EFF3F58-0CF9-4CEE-8381-EFCA1C29FAA2}" dt="2024-05-22T11:44:49.014" v="1382" actId="22"/>
        <pc:sldMkLst>
          <pc:docMk/>
          <pc:sldMk cId="0" sldId="271"/>
        </pc:sldMkLst>
      </pc:sldChg>
      <pc:sldChg chg="modSp mod">
        <pc:chgData name="Guadalupe Ortega" userId="53bc66f5-f4bb-4170-92b8-ff44ab6fe2db" providerId="ADAL" clId="{8EFF3F58-0CF9-4CEE-8381-EFCA1C29FAA2}" dt="2024-05-10T11:59:18.593" v="461" actId="113"/>
        <pc:sldMkLst>
          <pc:docMk/>
          <pc:sldMk cId="2528085008" sldId="273"/>
        </pc:sldMkLst>
      </pc:sldChg>
      <pc:sldChg chg="modSp mod">
        <pc:chgData name="Guadalupe Ortega" userId="53bc66f5-f4bb-4170-92b8-ff44ab6fe2db" providerId="ADAL" clId="{8EFF3F58-0CF9-4CEE-8381-EFCA1C29FAA2}" dt="2024-05-30T06:42:17.555" v="1430" actId="403"/>
        <pc:sldMkLst>
          <pc:docMk/>
          <pc:sldMk cId="1496469634" sldId="275"/>
        </pc:sldMkLst>
      </pc:sldChg>
      <pc:sldChg chg="addSp modSp mod">
        <pc:chgData name="Guadalupe Ortega" userId="53bc66f5-f4bb-4170-92b8-ff44ab6fe2db" providerId="ADAL" clId="{8EFF3F58-0CF9-4CEE-8381-EFCA1C29FAA2}" dt="2024-05-10T12:32:10.749" v="1295" actId="20577"/>
        <pc:sldMkLst>
          <pc:docMk/>
          <pc:sldMk cId="3216287171" sldId="276"/>
        </pc:sldMkLst>
      </pc:sldChg>
      <pc:sldChg chg="modSp mod">
        <pc:chgData name="Guadalupe Ortega" userId="53bc66f5-f4bb-4170-92b8-ff44ab6fe2db" providerId="ADAL" clId="{8EFF3F58-0CF9-4CEE-8381-EFCA1C29FAA2}" dt="2024-05-22T11:40:33.028" v="1346" actId="27918"/>
        <pc:sldMkLst>
          <pc:docMk/>
          <pc:sldMk cId="2621629377" sldId="277"/>
        </pc:sldMkLst>
      </pc:sldChg>
      <pc:sldChg chg="addSp delSp modSp mod">
        <pc:chgData name="Guadalupe Ortega" userId="53bc66f5-f4bb-4170-92b8-ff44ab6fe2db" providerId="ADAL" clId="{8EFF3F58-0CF9-4CEE-8381-EFCA1C29FAA2}" dt="2024-05-22T11:40:03.868" v="1343" actId="27918"/>
        <pc:sldMkLst>
          <pc:docMk/>
          <pc:sldMk cId="120705324" sldId="278"/>
        </pc:sldMkLst>
      </pc:sldChg>
      <pc:sldChg chg="modSp mod">
        <pc:chgData name="Guadalupe Ortega" userId="53bc66f5-f4bb-4170-92b8-ff44ab6fe2db" providerId="ADAL" clId="{8EFF3F58-0CF9-4CEE-8381-EFCA1C29FAA2}" dt="2024-05-10T11:11:57.204" v="36" actId="207"/>
        <pc:sldMkLst>
          <pc:docMk/>
          <pc:sldMk cId="3996310562" sldId="280"/>
        </pc:sldMkLst>
      </pc:sldChg>
      <pc:sldChg chg="addSp delSp modSp mod">
        <pc:chgData name="Guadalupe Ortega" userId="53bc66f5-f4bb-4170-92b8-ff44ab6fe2db" providerId="ADAL" clId="{8EFF3F58-0CF9-4CEE-8381-EFCA1C29FAA2}" dt="2024-05-23T13:16:27.222" v="1404" actId="1076"/>
        <pc:sldMkLst>
          <pc:docMk/>
          <pc:sldMk cId="2819993065" sldId="281"/>
        </pc:sldMkLst>
      </pc:sldChg>
      <pc:sldChg chg="modSp mod">
        <pc:chgData name="Guadalupe Ortega" userId="53bc66f5-f4bb-4170-92b8-ff44ab6fe2db" providerId="ADAL" clId="{8EFF3F58-0CF9-4CEE-8381-EFCA1C29FAA2}" dt="2024-05-10T11:57:14.428" v="447" actId="207"/>
        <pc:sldMkLst>
          <pc:docMk/>
          <pc:sldMk cId="4008270940" sldId="282"/>
        </pc:sldMkLst>
      </pc:sldChg>
      <pc:sldChg chg="modSp del mod">
        <pc:chgData name="Guadalupe Ortega" userId="53bc66f5-f4bb-4170-92b8-ff44ab6fe2db" providerId="ADAL" clId="{8EFF3F58-0CF9-4CEE-8381-EFCA1C29FAA2}" dt="2024-05-22T11:44:19.516" v="1377" actId="47"/>
        <pc:sldMkLst>
          <pc:docMk/>
          <pc:sldMk cId="529081770" sldId="283"/>
        </pc:sldMkLst>
      </pc:sldChg>
      <pc:sldChg chg="modSp add mod">
        <pc:chgData name="Guadalupe Ortega" userId="53bc66f5-f4bb-4170-92b8-ff44ab6fe2db" providerId="ADAL" clId="{8EFF3F58-0CF9-4CEE-8381-EFCA1C29FAA2}" dt="2024-05-22T11:44:54.788" v="1383" actId="207"/>
        <pc:sldMkLst>
          <pc:docMk/>
          <pc:sldMk cId="2185164893" sldId="284"/>
        </pc:sldMkLst>
      </pc:sldChg>
    </pc:docChg>
  </pc:docChgLst>
  <pc:docChgLst>
    <pc:chgData name="Guadalupe Ortega" userId="53bc66f5-f4bb-4170-92b8-ff44ab6fe2db" providerId="ADAL" clId="{CA955851-E696-4B04-B114-123F7BD290B3}"/>
    <pc:docChg chg="undo redo custSel addSld delSld modSld sldOrd modMainMaster">
      <pc:chgData name="Guadalupe Ortega" userId="53bc66f5-f4bb-4170-92b8-ff44ab6fe2db" providerId="ADAL" clId="{CA955851-E696-4B04-B114-123F7BD290B3}" dt="2025-04-25T22:50:10.910" v="1710"/>
      <pc:docMkLst>
        <pc:docMk/>
      </pc:docMkLst>
      <pc:sldChg chg="addSp delSp modSp mod">
        <pc:chgData name="Guadalupe Ortega" userId="53bc66f5-f4bb-4170-92b8-ff44ab6fe2db" providerId="ADAL" clId="{CA955851-E696-4B04-B114-123F7BD290B3}" dt="2025-04-22T11:08:02.545" v="403" actId="1038"/>
        <pc:sldMkLst>
          <pc:docMk/>
          <pc:sldMk cId="0" sldId="256"/>
        </pc:sldMkLst>
        <pc:spChg chg="mod">
          <ac:chgData name="Guadalupe Ortega" userId="53bc66f5-f4bb-4170-92b8-ff44ab6fe2db" providerId="ADAL" clId="{CA955851-E696-4B04-B114-123F7BD290B3}" dt="2025-04-22T10:11:17.204" v="65" actId="207"/>
          <ac:spMkLst>
            <pc:docMk/>
            <pc:sldMk cId="0" sldId="256"/>
            <ac:spMk id="112" creationId="{00000000-0000-0000-0000-000000000000}"/>
          </ac:spMkLst>
        </pc:spChg>
        <pc:spChg chg="mod">
          <ac:chgData name="Guadalupe Ortega" userId="53bc66f5-f4bb-4170-92b8-ff44ab6fe2db" providerId="ADAL" clId="{CA955851-E696-4B04-B114-123F7BD290B3}" dt="2025-04-22T10:09:59.924" v="59" actId="404"/>
          <ac:spMkLst>
            <pc:docMk/>
            <pc:sldMk cId="0" sldId="256"/>
            <ac:spMk id="115" creationId="{00000000-0000-0000-0000-000000000000}"/>
          </ac:spMkLst>
        </pc:spChg>
        <pc:picChg chg="mod">
          <ac:chgData name="Guadalupe Ortega" userId="53bc66f5-f4bb-4170-92b8-ff44ab6fe2db" providerId="ADAL" clId="{CA955851-E696-4B04-B114-123F7BD290B3}" dt="2025-04-22T11:08:02.545" v="403" actId="1038"/>
          <ac:picMkLst>
            <pc:docMk/>
            <pc:sldMk cId="0" sldId="256"/>
            <ac:picMk id="5" creationId="{611BCACE-BADD-62C6-E30D-F3F4BF90A39B}"/>
          </ac:picMkLst>
        </pc:picChg>
        <pc:picChg chg="add mod">
          <ac:chgData name="Guadalupe Ortega" userId="53bc66f5-f4bb-4170-92b8-ff44ab6fe2db" providerId="ADAL" clId="{CA955851-E696-4B04-B114-123F7BD290B3}" dt="2025-04-22T10:00:03.899" v="16" actId="1076"/>
          <ac:picMkLst>
            <pc:docMk/>
            <pc:sldMk cId="0" sldId="256"/>
            <ac:picMk id="6" creationId="{EE279EA0-5D38-9A74-7813-92CCC8CD52EA}"/>
          </ac:picMkLst>
        </pc:picChg>
        <pc:picChg chg="add mod modCrop">
          <ac:chgData name="Guadalupe Ortega" userId="53bc66f5-f4bb-4170-92b8-ff44ab6fe2db" providerId="ADAL" clId="{CA955851-E696-4B04-B114-123F7BD290B3}" dt="2025-04-22T10:02:18.307" v="36" actId="1076"/>
          <ac:picMkLst>
            <pc:docMk/>
            <pc:sldMk cId="0" sldId="256"/>
            <ac:picMk id="8" creationId="{56C36F13-2E0A-8F98-93E6-912F135E05A1}"/>
          </ac:picMkLst>
        </pc:picChg>
        <pc:picChg chg="add mod modCrop">
          <ac:chgData name="Guadalupe Ortega" userId="53bc66f5-f4bb-4170-92b8-ff44ab6fe2db" providerId="ADAL" clId="{CA955851-E696-4B04-B114-123F7BD290B3}" dt="2025-04-22T10:01:55.116" v="31" actId="732"/>
          <ac:picMkLst>
            <pc:docMk/>
            <pc:sldMk cId="0" sldId="256"/>
            <ac:picMk id="10" creationId="{D5A0B5B5-AAD2-9BBA-E47E-7486DD35737B}"/>
          </ac:picMkLst>
        </pc:picChg>
      </pc:sldChg>
      <pc:sldChg chg="addSp delSp modSp mod">
        <pc:chgData name="Guadalupe Ortega" userId="53bc66f5-f4bb-4170-92b8-ff44ab6fe2db" providerId="ADAL" clId="{CA955851-E696-4B04-B114-123F7BD290B3}" dt="2025-04-25T21:36:17.899" v="831" actId="20577"/>
        <pc:sldMkLst>
          <pc:docMk/>
          <pc:sldMk cId="0" sldId="257"/>
        </pc:sldMkLst>
        <pc:spChg chg="mod">
          <ac:chgData name="Guadalupe Ortega" userId="53bc66f5-f4bb-4170-92b8-ff44ab6fe2db" providerId="ADAL" clId="{CA955851-E696-4B04-B114-123F7BD290B3}" dt="2025-04-22T11:10:02.156" v="422" actId="108"/>
          <ac:spMkLst>
            <pc:docMk/>
            <pc:sldMk cId="0" sldId="257"/>
            <ac:spMk id="2" creationId="{BA2CB5FB-80D1-D820-099E-C74725D5E175}"/>
          </ac:spMkLst>
        </pc:spChg>
        <pc:spChg chg="add mod">
          <ac:chgData name="Guadalupe Ortega" userId="53bc66f5-f4bb-4170-92b8-ff44ab6fe2db" providerId="ADAL" clId="{CA955851-E696-4B04-B114-123F7BD290B3}" dt="2025-04-25T21:36:17.899" v="831" actId="20577"/>
          <ac:spMkLst>
            <pc:docMk/>
            <pc:sldMk cId="0" sldId="257"/>
            <ac:spMk id="12" creationId="{AC3FDD70-5740-D075-B315-6F02E0CF81B7}"/>
          </ac:spMkLst>
        </pc:spChg>
        <pc:spChg chg="mod">
          <ac:chgData name="Guadalupe Ortega" userId="53bc66f5-f4bb-4170-92b8-ff44ab6fe2db" providerId="ADAL" clId="{CA955851-E696-4B04-B114-123F7BD290B3}" dt="2025-04-22T10:11:35.925" v="67" actId="207"/>
          <ac:spMkLst>
            <pc:docMk/>
            <pc:sldMk cId="0" sldId="257"/>
            <ac:spMk id="122" creationId="{00000000-0000-0000-0000-000000000000}"/>
          </ac:spMkLst>
        </pc:spChg>
        <pc:spChg chg="mod">
          <ac:chgData name="Guadalupe Ortega" userId="53bc66f5-f4bb-4170-92b8-ff44ab6fe2db" providerId="ADAL" clId="{CA955851-E696-4B04-B114-123F7BD290B3}" dt="2025-04-22T10:14:48.680" v="173" actId="1076"/>
          <ac:spMkLst>
            <pc:docMk/>
            <pc:sldMk cId="0" sldId="257"/>
            <ac:spMk id="126" creationId="{00000000-0000-0000-0000-000000000000}"/>
          </ac:spMkLst>
        </pc:spChg>
        <pc:picChg chg="add mod">
          <ac:chgData name="Guadalupe Ortega" userId="53bc66f5-f4bb-4170-92b8-ff44ab6fe2db" providerId="ADAL" clId="{CA955851-E696-4B04-B114-123F7BD290B3}" dt="2025-04-22T11:03:32.020" v="390" actId="1076"/>
          <ac:picMkLst>
            <pc:docMk/>
            <pc:sldMk cId="0" sldId="257"/>
            <ac:picMk id="6" creationId="{22732887-E991-0EE3-F217-36EDC5A147D0}"/>
          </ac:picMkLst>
        </pc:picChg>
        <pc:picChg chg="add mod modCrop">
          <ac:chgData name="Guadalupe Ortega" userId="53bc66f5-f4bb-4170-92b8-ff44ab6fe2db" providerId="ADAL" clId="{CA955851-E696-4B04-B114-123F7BD290B3}" dt="2025-04-22T10:09:19.389" v="53" actId="1076"/>
          <ac:picMkLst>
            <pc:docMk/>
            <pc:sldMk cId="0" sldId="257"/>
            <ac:picMk id="11" creationId="{8D66BF19-D6EA-817F-EDEF-A4FEB92E0456}"/>
          </ac:picMkLst>
        </pc:picChg>
      </pc:sldChg>
      <pc:sldChg chg="modSp mod">
        <pc:chgData name="Guadalupe Ortega" userId="53bc66f5-f4bb-4170-92b8-ff44ab6fe2db" providerId="ADAL" clId="{CA955851-E696-4B04-B114-123F7BD290B3}" dt="2025-04-25T21:39:26.880" v="881" actId="6549"/>
        <pc:sldMkLst>
          <pc:docMk/>
          <pc:sldMk cId="0" sldId="258"/>
        </pc:sldMkLst>
        <pc:spChg chg="mod">
          <ac:chgData name="Guadalupe Ortega" userId="53bc66f5-f4bb-4170-92b8-ff44ab6fe2db" providerId="ADAL" clId="{CA955851-E696-4B04-B114-123F7BD290B3}" dt="2025-04-25T21:37:33.217" v="851" actId="20577"/>
          <ac:spMkLst>
            <pc:docMk/>
            <pc:sldMk cId="0" sldId="258"/>
            <ac:spMk id="2" creationId="{F4908587-A745-62EB-EC7D-CBBB167C3FE5}"/>
          </ac:spMkLst>
        </pc:spChg>
        <pc:spChg chg="mod">
          <ac:chgData name="Guadalupe Ortega" userId="53bc66f5-f4bb-4170-92b8-ff44ab6fe2db" providerId="ADAL" clId="{CA955851-E696-4B04-B114-123F7BD290B3}" dt="2025-04-25T21:38:54.834" v="877" actId="6549"/>
          <ac:spMkLst>
            <pc:docMk/>
            <pc:sldMk cId="0" sldId="258"/>
            <ac:spMk id="6" creationId="{88E11402-BE6E-0809-E8FF-55FD3CB68F1A}"/>
          </ac:spMkLst>
        </pc:spChg>
        <pc:spChg chg="mod">
          <ac:chgData name="Guadalupe Ortega" userId="53bc66f5-f4bb-4170-92b8-ff44ab6fe2db" providerId="ADAL" clId="{CA955851-E696-4B04-B114-123F7BD290B3}" dt="2025-04-22T11:09:56.795" v="421" actId="255"/>
          <ac:spMkLst>
            <pc:docMk/>
            <pc:sldMk cId="0" sldId="258"/>
            <ac:spMk id="135" creationId="{00000000-0000-0000-0000-000000000000}"/>
          </ac:spMkLst>
        </pc:spChg>
        <pc:spChg chg="mod">
          <ac:chgData name="Guadalupe Ortega" userId="53bc66f5-f4bb-4170-92b8-ff44ab6fe2db" providerId="ADAL" clId="{CA955851-E696-4B04-B114-123F7BD290B3}" dt="2025-04-25T21:36:29.304" v="836" actId="20577"/>
          <ac:spMkLst>
            <pc:docMk/>
            <pc:sldMk cId="0" sldId="258"/>
            <ac:spMk id="136" creationId="{00000000-0000-0000-0000-000000000000}"/>
          </ac:spMkLst>
        </pc:spChg>
        <pc:spChg chg="mod">
          <ac:chgData name="Guadalupe Ortega" userId="53bc66f5-f4bb-4170-92b8-ff44ab6fe2db" providerId="ADAL" clId="{CA955851-E696-4B04-B114-123F7BD290B3}" dt="2025-04-25T21:36:59.827" v="839" actId="20577"/>
          <ac:spMkLst>
            <pc:docMk/>
            <pc:sldMk cId="0" sldId="258"/>
            <ac:spMk id="138" creationId="{00000000-0000-0000-0000-000000000000}"/>
          </ac:spMkLst>
        </pc:spChg>
        <pc:spChg chg="mod">
          <ac:chgData name="Guadalupe Ortega" userId="53bc66f5-f4bb-4170-92b8-ff44ab6fe2db" providerId="ADAL" clId="{CA955851-E696-4B04-B114-123F7BD290B3}" dt="2025-04-25T21:38:09.955" v="865" actId="20577"/>
          <ac:spMkLst>
            <pc:docMk/>
            <pc:sldMk cId="0" sldId="258"/>
            <ac:spMk id="139" creationId="{00000000-0000-0000-0000-000000000000}"/>
          </ac:spMkLst>
        </pc:spChg>
        <pc:spChg chg="mod">
          <ac:chgData name="Guadalupe Ortega" userId="53bc66f5-f4bb-4170-92b8-ff44ab6fe2db" providerId="ADAL" clId="{CA955851-E696-4B04-B114-123F7BD290B3}" dt="2025-04-25T21:38:01.390" v="862" actId="6549"/>
          <ac:spMkLst>
            <pc:docMk/>
            <pc:sldMk cId="0" sldId="258"/>
            <ac:spMk id="140" creationId="{00000000-0000-0000-0000-000000000000}"/>
          </ac:spMkLst>
        </pc:spChg>
        <pc:spChg chg="mod">
          <ac:chgData name="Guadalupe Ortega" userId="53bc66f5-f4bb-4170-92b8-ff44ab6fe2db" providerId="ADAL" clId="{CA955851-E696-4B04-B114-123F7BD290B3}" dt="2025-04-25T21:37:52.127" v="858" actId="6549"/>
          <ac:spMkLst>
            <pc:docMk/>
            <pc:sldMk cId="0" sldId="258"/>
            <ac:spMk id="141" creationId="{00000000-0000-0000-0000-000000000000}"/>
          </ac:spMkLst>
        </pc:spChg>
        <pc:spChg chg="mod">
          <ac:chgData name="Guadalupe Ortega" userId="53bc66f5-f4bb-4170-92b8-ff44ab6fe2db" providerId="ADAL" clId="{CA955851-E696-4B04-B114-123F7BD290B3}" dt="2025-04-25T21:39:26.880" v="881" actId="6549"/>
          <ac:spMkLst>
            <pc:docMk/>
            <pc:sldMk cId="0" sldId="258"/>
            <ac:spMk id="143" creationId="{00000000-0000-0000-0000-000000000000}"/>
          </ac:spMkLst>
        </pc:spChg>
        <pc:spChg chg="mod">
          <ac:chgData name="Guadalupe Ortega" userId="53bc66f5-f4bb-4170-92b8-ff44ab6fe2db" providerId="ADAL" clId="{CA955851-E696-4B04-B114-123F7BD290B3}" dt="2025-04-25T21:39:01.550" v="879" actId="20577"/>
          <ac:spMkLst>
            <pc:docMk/>
            <pc:sldMk cId="0" sldId="258"/>
            <ac:spMk id="144" creationId="{00000000-0000-0000-0000-000000000000}"/>
          </ac:spMkLst>
        </pc:spChg>
        <pc:spChg chg="mod">
          <ac:chgData name="Guadalupe Ortega" userId="53bc66f5-f4bb-4170-92b8-ff44ab6fe2db" providerId="ADAL" clId="{CA955851-E696-4B04-B114-123F7BD290B3}" dt="2025-04-25T21:37:13.350" v="842" actId="6549"/>
          <ac:spMkLst>
            <pc:docMk/>
            <pc:sldMk cId="0" sldId="258"/>
            <ac:spMk id="145" creationId="{00000000-0000-0000-0000-000000000000}"/>
          </ac:spMkLst>
        </pc:spChg>
        <pc:grpChg chg="mod">
          <ac:chgData name="Guadalupe Ortega" userId="53bc66f5-f4bb-4170-92b8-ff44ab6fe2db" providerId="ADAL" clId="{CA955851-E696-4B04-B114-123F7BD290B3}" dt="2025-04-25T21:36:47.730" v="837" actId="1076"/>
          <ac:grpSpMkLst>
            <pc:docMk/>
            <pc:sldMk cId="0" sldId="258"/>
            <ac:grpSpMk id="5" creationId="{FD1E1D09-E2D2-7A82-5F79-1B61356812A3}"/>
          </ac:grpSpMkLst>
        </pc:grpChg>
      </pc:sldChg>
      <pc:sldChg chg="addSp modSp mod">
        <pc:chgData name="Guadalupe Ortega" userId="53bc66f5-f4bb-4170-92b8-ff44ab6fe2db" providerId="ADAL" clId="{CA955851-E696-4B04-B114-123F7BD290B3}" dt="2025-04-25T21:40:54.327" v="896" actId="20577"/>
        <pc:sldMkLst>
          <pc:docMk/>
          <pc:sldMk cId="0" sldId="259"/>
        </pc:sldMkLst>
        <pc:spChg chg="add mod">
          <ac:chgData name="Guadalupe Ortega" userId="53bc66f5-f4bb-4170-92b8-ff44ab6fe2db" providerId="ADAL" clId="{CA955851-E696-4B04-B114-123F7BD290B3}" dt="2025-04-25T21:40:54.327" v="896" actId="20577"/>
          <ac:spMkLst>
            <pc:docMk/>
            <pc:sldMk cId="0" sldId="259"/>
            <ac:spMk id="3" creationId="{0360CD92-43ED-6BF1-EAAE-08195C4A7F49}"/>
          </ac:spMkLst>
        </pc:spChg>
        <pc:spChg chg="mod">
          <ac:chgData name="Guadalupe Ortega" userId="53bc66f5-f4bb-4170-92b8-ff44ab6fe2db" providerId="ADAL" clId="{CA955851-E696-4B04-B114-123F7BD290B3}" dt="2025-04-22T11:10:06.385" v="423" actId="108"/>
          <ac:spMkLst>
            <pc:docMk/>
            <pc:sldMk cId="0" sldId="259"/>
            <ac:spMk id="4" creationId="{4CAA6F9F-C6FD-A678-6BC2-1761F0480A5B}"/>
          </ac:spMkLst>
        </pc:spChg>
        <pc:graphicFrameChg chg="mod">
          <ac:chgData name="Guadalupe Ortega" userId="53bc66f5-f4bb-4170-92b8-ff44ab6fe2db" providerId="ADAL" clId="{CA955851-E696-4B04-B114-123F7BD290B3}" dt="2025-04-22T12:34:20.871" v="506" actId="1076"/>
          <ac:graphicFrameMkLst>
            <pc:docMk/>
            <pc:sldMk cId="0" sldId="259"/>
            <ac:graphicFrameMk id="6" creationId="{00000000-0000-0000-0000-000000000000}"/>
          </ac:graphicFrameMkLst>
        </pc:graphicFrameChg>
        <pc:picChg chg="mod">
          <ac:chgData name="Guadalupe Ortega" userId="53bc66f5-f4bb-4170-92b8-ff44ab6fe2db" providerId="ADAL" clId="{CA955851-E696-4B04-B114-123F7BD290B3}" dt="2025-04-22T12:33:32.645" v="493" actId="14100"/>
          <ac:picMkLst>
            <pc:docMk/>
            <pc:sldMk cId="0" sldId="259"/>
            <ac:picMk id="2" creationId="{00000000-0000-0000-0000-000000000000}"/>
          </ac:picMkLst>
        </pc:picChg>
      </pc:sldChg>
      <pc:sldChg chg="delSp modSp mod">
        <pc:chgData name="Guadalupe Ortega" userId="53bc66f5-f4bb-4170-92b8-ff44ab6fe2db" providerId="ADAL" clId="{CA955851-E696-4B04-B114-123F7BD290B3}" dt="2025-04-25T21:54:10.838" v="1082" actId="20577"/>
        <pc:sldMkLst>
          <pc:docMk/>
          <pc:sldMk cId="0" sldId="262"/>
        </pc:sldMkLst>
        <pc:spChg chg="mod">
          <ac:chgData name="Guadalupe Ortega" userId="53bc66f5-f4bb-4170-92b8-ff44ab6fe2db" providerId="ADAL" clId="{CA955851-E696-4B04-B114-123F7BD290B3}" dt="2025-04-25T21:46:45.280" v="949" actId="20577"/>
          <ac:spMkLst>
            <pc:docMk/>
            <pc:sldMk cId="0" sldId="262"/>
            <ac:spMk id="2" creationId="{3C96DC9F-A058-8A35-9096-29B619B5AC56}"/>
          </ac:spMkLst>
        </pc:spChg>
        <pc:spChg chg="mod">
          <ac:chgData name="Guadalupe Ortega" userId="53bc66f5-f4bb-4170-92b8-ff44ab6fe2db" providerId="ADAL" clId="{CA955851-E696-4B04-B114-123F7BD290B3}" dt="2025-04-25T21:52:52.042" v="1076" actId="20577"/>
          <ac:spMkLst>
            <pc:docMk/>
            <pc:sldMk cId="0" sldId="262"/>
            <ac:spMk id="4" creationId="{4E3B0A91-3D45-91D7-7F6F-E7E918BCB8BB}"/>
          </ac:spMkLst>
        </pc:spChg>
        <pc:spChg chg="mod">
          <ac:chgData name="Guadalupe Ortega" userId="53bc66f5-f4bb-4170-92b8-ff44ab6fe2db" providerId="ADAL" clId="{CA955851-E696-4B04-B114-123F7BD290B3}" dt="2025-04-22T10:48:52.676" v="251" actId="207"/>
          <ac:spMkLst>
            <pc:docMk/>
            <pc:sldMk cId="0" sldId="262"/>
            <ac:spMk id="5" creationId="{885F817D-426A-442C-5E78-935BC7FBAD5A}"/>
          </ac:spMkLst>
        </pc:spChg>
        <pc:spChg chg="mod">
          <ac:chgData name="Guadalupe Ortega" userId="53bc66f5-f4bb-4170-92b8-ff44ab6fe2db" providerId="ADAL" clId="{CA955851-E696-4B04-B114-123F7BD290B3}" dt="2025-04-22T11:10:14.565" v="425" actId="108"/>
          <ac:spMkLst>
            <pc:docMk/>
            <pc:sldMk cId="0" sldId="262"/>
            <ac:spMk id="180" creationId="{00000000-0000-0000-0000-000000000000}"/>
          </ac:spMkLst>
        </pc:spChg>
        <pc:spChg chg="mod">
          <ac:chgData name="Guadalupe Ortega" userId="53bc66f5-f4bb-4170-92b8-ff44ab6fe2db" providerId="ADAL" clId="{CA955851-E696-4B04-B114-123F7BD290B3}" dt="2025-04-25T21:54:10.838" v="1082" actId="20577"/>
          <ac:spMkLst>
            <pc:docMk/>
            <pc:sldMk cId="0" sldId="262"/>
            <ac:spMk id="183" creationId="{00000000-0000-0000-0000-000000000000}"/>
          </ac:spMkLst>
        </pc:spChg>
        <pc:graphicFrameChg chg="mod">
          <ac:chgData name="Guadalupe Ortega" userId="53bc66f5-f4bb-4170-92b8-ff44ab6fe2db" providerId="ADAL" clId="{CA955851-E696-4B04-B114-123F7BD290B3}" dt="2025-04-25T21:46:15.134" v="945"/>
          <ac:graphicFrameMkLst>
            <pc:docMk/>
            <pc:sldMk cId="0" sldId="262"/>
            <ac:graphicFrameMk id="179" creationId="{00000000-0000-0000-0000-000000000000}"/>
          </ac:graphicFrameMkLst>
        </pc:graphicFrameChg>
        <pc:graphicFrameChg chg="mod">
          <ac:chgData name="Guadalupe Ortega" userId="53bc66f5-f4bb-4170-92b8-ff44ab6fe2db" providerId="ADAL" clId="{CA955851-E696-4B04-B114-123F7BD290B3}" dt="2025-04-25T21:48:56.020" v="962" actId="14100"/>
          <ac:graphicFrameMkLst>
            <pc:docMk/>
            <pc:sldMk cId="0" sldId="262"/>
            <ac:graphicFrameMk id="182" creationId="{00000000-0000-0000-0000-000000000000}"/>
          </ac:graphicFrameMkLst>
        </pc:graphicFrameChg>
      </pc:sldChg>
      <pc:sldChg chg="addSp delSp modSp mod">
        <pc:chgData name="Guadalupe Ortega" userId="53bc66f5-f4bb-4170-92b8-ff44ab6fe2db" providerId="ADAL" clId="{CA955851-E696-4B04-B114-123F7BD290B3}" dt="2025-04-25T22:04:18.429" v="1176" actId="478"/>
        <pc:sldMkLst>
          <pc:docMk/>
          <pc:sldMk cId="0" sldId="263"/>
        </pc:sldMkLst>
        <pc:spChg chg="mod">
          <ac:chgData name="Guadalupe Ortega" userId="53bc66f5-f4bb-4170-92b8-ff44ab6fe2db" providerId="ADAL" clId="{CA955851-E696-4B04-B114-123F7BD290B3}" dt="2025-04-22T11:12:07.653" v="449" actId="404"/>
          <ac:spMkLst>
            <pc:docMk/>
            <pc:sldMk cId="0" sldId="263"/>
            <ac:spMk id="189" creationId="{00000000-0000-0000-0000-000000000000}"/>
          </ac:spMkLst>
        </pc:spChg>
        <pc:graphicFrameChg chg="mod">
          <ac:chgData name="Guadalupe Ortega" userId="53bc66f5-f4bb-4170-92b8-ff44ab6fe2db" providerId="ADAL" clId="{CA955851-E696-4B04-B114-123F7BD290B3}" dt="2025-04-25T22:02:58.891" v="1172"/>
          <ac:graphicFrameMkLst>
            <pc:docMk/>
            <pc:sldMk cId="0" sldId="263"/>
            <ac:graphicFrameMk id="4" creationId="{00000000-0000-0000-0000-000000000000}"/>
          </ac:graphicFrameMkLst>
        </pc:graphicFrameChg>
        <pc:picChg chg="mod">
          <ac:chgData name="Guadalupe Ortega" userId="53bc66f5-f4bb-4170-92b8-ff44ab6fe2db" providerId="ADAL" clId="{CA955851-E696-4B04-B114-123F7BD290B3}" dt="2025-04-22T12:43:08.466" v="553" actId="1076"/>
          <ac:picMkLst>
            <pc:docMk/>
            <pc:sldMk cId="0" sldId="263"/>
            <ac:picMk id="2" creationId="{00000000-0000-0000-0000-000000000000}"/>
          </ac:picMkLst>
        </pc:picChg>
      </pc:sldChg>
      <pc:sldChg chg="modSp mod">
        <pc:chgData name="Guadalupe Ortega" userId="53bc66f5-f4bb-4170-92b8-ff44ab6fe2db" providerId="ADAL" clId="{CA955851-E696-4B04-B114-123F7BD290B3}" dt="2025-04-25T22:17:56.664" v="1285" actId="20577"/>
        <pc:sldMkLst>
          <pc:docMk/>
          <pc:sldMk cId="0" sldId="265"/>
        </pc:sldMkLst>
      </pc:sldChg>
      <pc:sldChg chg="modSp mod">
        <pc:chgData name="Guadalupe Ortega" userId="53bc66f5-f4bb-4170-92b8-ff44ab6fe2db" providerId="ADAL" clId="{CA955851-E696-4B04-B114-123F7BD290B3}" dt="2025-04-25T22:31:08.225" v="1380" actId="20577"/>
        <pc:sldMkLst>
          <pc:docMk/>
          <pc:sldMk cId="0" sldId="266"/>
        </pc:sldMkLst>
      </pc:sldChg>
      <pc:sldChg chg="modSp mod ord">
        <pc:chgData name="Guadalupe Ortega" userId="53bc66f5-f4bb-4170-92b8-ff44ab6fe2db" providerId="ADAL" clId="{CA955851-E696-4B04-B114-123F7BD290B3}" dt="2025-04-25T22:21:14.391" v="1309" actId="27918"/>
        <pc:sldMkLst>
          <pc:docMk/>
          <pc:sldMk cId="0" sldId="267"/>
        </pc:sldMkLst>
      </pc:sldChg>
      <pc:sldChg chg="addSp delSp modSp mod ord">
        <pc:chgData name="Guadalupe Ortega" userId="53bc66f5-f4bb-4170-92b8-ff44ab6fe2db" providerId="ADAL" clId="{CA955851-E696-4B04-B114-123F7BD290B3}" dt="2025-04-25T22:23:38.174" v="1319" actId="20577"/>
        <pc:sldMkLst>
          <pc:docMk/>
          <pc:sldMk cId="0" sldId="268"/>
        </pc:sldMkLst>
      </pc:sldChg>
      <pc:sldChg chg="modSp mod">
        <pc:chgData name="Guadalupe Ortega" userId="53bc66f5-f4bb-4170-92b8-ff44ab6fe2db" providerId="ADAL" clId="{CA955851-E696-4B04-B114-123F7BD290B3}" dt="2025-04-25T22:46:55.193" v="1663" actId="27918"/>
        <pc:sldMkLst>
          <pc:docMk/>
          <pc:sldMk cId="0" sldId="270"/>
        </pc:sldMkLst>
      </pc:sldChg>
      <pc:sldChg chg="addSp delSp modSp mod">
        <pc:chgData name="Guadalupe Ortega" userId="53bc66f5-f4bb-4170-92b8-ff44ab6fe2db" providerId="ADAL" clId="{CA955851-E696-4B04-B114-123F7BD290B3}" dt="2025-04-25T22:50:10.910" v="1710"/>
        <pc:sldMkLst>
          <pc:docMk/>
          <pc:sldMk cId="0" sldId="271"/>
        </pc:sldMkLst>
      </pc:sldChg>
      <pc:sldChg chg="modSp mod">
        <pc:chgData name="Guadalupe Ortega" userId="53bc66f5-f4bb-4170-92b8-ff44ab6fe2db" providerId="ADAL" clId="{CA955851-E696-4B04-B114-123F7BD290B3}" dt="2025-04-25T21:53:07.532" v="1077" actId="404"/>
        <pc:sldMkLst>
          <pc:docMk/>
          <pc:sldMk cId="2528085008" sldId="273"/>
        </pc:sldMkLst>
        <pc:spChg chg="mod">
          <ac:chgData name="Guadalupe Ortega" userId="53bc66f5-f4bb-4170-92b8-ff44ab6fe2db" providerId="ADAL" clId="{CA955851-E696-4B04-B114-123F7BD290B3}" dt="2025-04-22T11:10:11.427" v="424" actId="108"/>
          <ac:spMkLst>
            <pc:docMk/>
            <pc:sldMk cId="2528085008" sldId="273"/>
            <ac:spMk id="4" creationId="{CBDE9BFA-09D6-669E-6854-A630C2AC3689}"/>
          </ac:spMkLst>
        </pc:spChg>
        <pc:spChg chg="mod">
          <ac:chgData name="Guadalupe Ortega" userId="53bc66f5-f4bb-4170-92b8-ff44ab6fe2db" providerId="ADAL" clId="{CA955851-E696-4B04-B114-123F7BD290B3}" dt="2025-04-22T10:39:30" v="212" actId="207"/>
          <ac:spMkLst>
            <pc:docMk/>
            <pc:sldMk cId="2528085008" sldId="273"/>
            <ac:spMk id="5" creationId="{06B4C3D7-F095-AF02-CC6F-665ACC95C3A0}"/>
          </ac:spMkLst>
        </pc:spChg>
        <pc:spChg chg="mod">
          <ac:chgData name="Guadalupe Ortega" userId="53bc66f5-f4bb-4170-92b8-ff44ab6fe2db" providerId="ADAL" clId="{CA955851-E696-4B04-B114-123F7BD290B3}" dt="2025-04-25T21:43:15.772" v="922" actId="20577"/>
          <ac:spMkLst>
            <pc:docMk/>
            <pc:sldMk cId="2528085008" sldId="273"/>
            <ac:spMk id="10" creationId="{00000000-0000-0000-0000-000000000000}"/>
          </ac:spMkLst>
        </pc:spChg>
        <pc:graphicFrameChg chg="mod">
          <ac:chgData name="Guadalupe Ortega" userId="53bc66f5-f4bb-4170-92b8-ff44ab6fe2db" providerId="ADAL" clId="{CA955851-E696-4B04-B114-123F7BD290B3}" dt="2025-04-22T10:48:07.986" v="248"/>
          <ac:graphicFrameMkLst>
            <pc:docMk/>
            <pc:sldMk cId="2528085008" sldId="273"/>
            <ac:graphicFrameMk id="8" creationId="{00000000-0000-0000-0000-000000000000}"/>
          </ac:graphicFrameMkLst>
        </pc:graphicFrameChg>
        <pc:graphicFrameChg chg="mod modGraphic">
          <ac:chgData name="Guadalupe Ortega" userId="53bc66f5-f4bb-4170-92b8-ff44ab6fe2db" providerId="ADAL" clId="{CA955851-E696-4B04-B114-123F7BD290B3}" dt="2025-04-25T21:53:07.532" v="1077" actId="404"/>
          <ac:graphicFrameMkLst>
            <pc:docMk/>
            <pc:sldMk cId="2528085008" sldId="273"/>
            <ac:graphicFrameMk id="12" creationId="{00000000-0000-0000-0000-000000000000}"/>
          </ac:graphicFrameMkLst>
        </pc:graphicFrameChg>
        <pc:picChg chg="mod">
          <ac:chgData name="Guadalupe Ortega" userId="53bc66f5-f4bb-4170-92b8-ff44ab6fe2db" providerId="ADAL" clId="{CA955851-E696-4B04-B114-123F7BD290B3}" dt="2025-04-22T10:45:04.802" v="230" actId="1076"/>
          <ac:picMkLst>
            <pc:docMk/>
            <pc:sldMk cId="2528085008" sldId="273"/>
            <ac:picMk id="6" creationId="{14182D62-25AC-9663-A4F2-455C6740AFAA}"/>
          </ac:picMkLst>
        </pc:picChg>
      </pc:sldChg>
      <pc:sldChg chg="delSp modSp mod">
        <pc:chgData name="Guadalupe Ortega" userId="53bc66f5-f4bb-4170-92b8-ff44ab6fe2db" providerId="ADAL" clId="{CA955851-E696-4B04-B114-123F7BD290B3}" dt="2025-04-25T22:38:10.109" v="1433" actId="1076"/>
        <pc:sldMkLst>
          <pc:docMk/>
          <pc:sldMk cId="1496469634" sldId="275"/>
        </pc:sldMkLst>
      </pc:sldChg>
      <pc:sldChg chg="modSp mod ord">
        <pc:chgData name="Guadalupe Ortega" userId="53bc66f5-f4bb-4170-92b8-ff44ab6fe2db" providerId="ADAL" clId="{CA955851-E696-4B04-B114-123F7BD290B3}" dt="2025-04-25T22:27:02.828" v="1347" actId="27918"/>
        <pc:sldMkLst>
          <pc:docMk/>
          <pc:sldMk cId="3216287171" sldId="276"/>
        </pc:sldMkLst>
      </pc:sldChg>
      <pc:sldChg chg="modSp mod">
        <pc:chgData name="Guadalupe Ortega" userId="53bc66f5-f4bb-4170-92b8-ff44ab6fe2db" providerId="ADAL" clId="{CA955851-E696-4B04-B114-123F7BD290B3}" dt="2025-04-25T22:08:11.277" v="1234" actId="14100"/>
        <pc:sldMkLst>
          <pc:docMk/>
          <pc:sldMk cId="2621629377" sldId="277"/>
        </pc:sldMkLst>
        <pc:spChg chg="mod">
          <ac:chgData name="Guadalupe Ortega" userId="53bc66f5-f4bb-4170-92b8-ff44ab6fe2db" providerId="ADAL" clId="{CA955851-E696-4B04-B114-123F7BD290B3}" dt="2025-04-22T11:10:49.005" v="433" actId="108"/>
          <ac:spMkLst>
            <pc:docMk/>
            <pc:sldMk cId="2621629377" sldId="277"/>
            <ac:spMk id="197" creationId="{00000000-0000-0000-0000-000000000000}"/>
          </ac:spMkLst>
        </pc:spChg>
        <pc:spChg chg="mod">
          <ac:chgData name="Guadalupe Ortega" userId="53bc66f5-f4bb-4170-92b8-ff44ab6fe2db" providerId="ADAL" clId="{CA955851-E696-4B04-B114-123F7BD290B3}" dt="2025-04-25T22:08:11.277" v="1234" actId="14100"/>
          <ac:spMkLst>
            <pc:docMk/>
            <pc:sldMk cId="2621629377" sldId="277"/>
            <ac:spMk id="201" creationId="{00000000-0000-0000-0000-000000000000}"/>
          </ac:spMkLst>
        </pc:spChg>
        <pc:graphicFrameChg chg="mod">
          <ac:chgData name="Guadalupe Ortega" userId="53bc66f5-f4bb-4170-92b8-ff44ab6fe2db" providerId="ADAL" clId="{CA955851-E696-4B04-B114-123F7BD290B3}" dt="2025-04-22T12:47:21.440" v="563" actId="1076"/>
          <ac:graphicFrameMkLst>
            <pc:docMk/>
            <pc:sldMk cId="2621629377" sldId="277"/>
            <ac:graphicFrameMk id="5" creationId="{00000000-0000-0000-0000-000000000000}"/>
          </ac:graphicFrameMkLst>
        </pc:graphicFrameChg>
        <pc:picChg chg="mod">
          <ac:chgData name="Guadalupe Ortega" userId="53bc66f5-f4bb-4170-92b8-ff44ab6fe2db" providerId="ADAL" clId="{CA955851-E696-4B04-B114-123F7BD290B3}" dt="2025-04-25T22:08:09.115" v="1233" actId="1076"/>
          <ac:picMkLst>
            <pc:docMk/>
            <pc:sldMk cId="2621629377" sldId="277"/>
            <ac:picMk id="2" creationId="{6FDD9EC7-E047-3FFA-FC20-4475666FA03A}"/>
          </ac:picMkLst>
        </pc:picChg>
      </pc:sldChg>
      <pc:sldChg chg="modSp mod">
        <pc:chgData name="Guadalupe Ortega" userId="53bc66f5-f4bb-4170-92b8-ff44ab6fe2db" providerId="ADAL" clId="{CA955851-E696-4B04-B114-123F7BD290B3}" dt="2025-04-25T22:13:59.694" v="1261" actId="27918"/>
        <pc:sldMkLst>
          <pc:docMk/>
          <pc:sldMk cId="120705324" sldId="278"/>
        </pc:sldMkLst>
        <pc:spChg chg="mod">
          <ac:chgData name="Guadalupe Ortega" userId="53bc66f5-f4bb-4170-92b8-ff44ab6fe2db" providerId="ADAL" clId="{CA955851-E696-4B04-B114-123F7BD290B3}" dt="2025-04-22T11:12:03.103" v="448" actId="404"/>
          <ac:spMkLst>
            <pc:docMk/>
            <pc:sldMk cId="120705324" sldId="278"/>
            <ac:spMk id="2" creationId="{F90D3A6C-BCDC-401C-04FC-F7CF76091215}"/>
          </ac:spMkLst>
        </pc:spChg>
        <pc:spChg chg="mod">
          <ac:chgData name="Guadalupe Ortega" userId="53bc66f5-f4bb-4170-92b8-ff44ab6fe2db" providerId="ADAL" clId="{CA955851-E696-4B04-B114-123F7BD290B3}" dt="2025-04-25T22:08:23.451" v="1237" actId="20577"/>
          <ac:spMkLst>
            <pc:docMk/>
            <pc:sldMk cId="120705324" sldId="278"/>
            <ac:spMk id="201" creationId="{00000000-0000-0000-0000-000000000000}"/>
          </ac:spMkLst>
        </pc:spChg>
        <pc:graphicFrameChg chg="mod">
          <ac:chgData name="Guadalupe Ortega" userId="53bc66f5-f4bb-4170-92b8-ff44ab6fe2db" providerId="ADAL" clId="{CA955851-E696-4B04-B114-123F7BD290B3}" dt="2025-04-22T12:47:38.360" v="565" actId="1076"/>
          <ac:graphicFrameMkLst>
            <pc:docMk/>
            <pc:sldMk cId="120705324" sldId="278"/>
            <ac:graphicFrameMk id="5" creationId="{00000000-0000-0000-0000-000000000000}"/>
          </ac:graphicFrameMkLst>
        </pc:graphicFrameChg>
      </pc:sldChg>
      <pc:sldChg chg="addSp modSp mod">
        <pc:chgData name="Guadalupe Ortega" userId="53bc66f5-f4bb-4170-92b8-ff44ab6fe2db" providerId="ADAL" clId="{CA955851-E696-4B04-B114-123F7BD290B3}" dt="2025-04-25T22:04:08.007" v="1173"/>
        <pc:sldMkLst>
          <pc:docMk/>
          <pc:sldMk cId="3996310562" sldId="280"/>
        </pc:sldMkLst>
        <pc:spChg chg="add mod">
          <ac:chgData name="Guadalupe Ortega" userId="53bc66f5-f4bb-4170-92b8-ff44ab6fe2db" providerId="ADAL" clId="{CA955851-E696-4B04-B114-123F7BD290B3}" dt="2025-04-25T22:04:08.007" v="1173"/>
          <ac:spMkLst>
            <pc:docMk/>
            <pc:sldMk cId="3996310562" sldId="280"/>
            <ac:spMk id="2" creationId="{9D8CDBDE-4EA0-DD40-253C-E73385A7F891}"/>
          </ac:spMkLst>
        </pc:spChg>
        <pc:spChg chg="mod">
          <ac:chgData name="Guadalupe Ortega" userId="53bc66f5-f4bb-4170-92b8-ff44ab6fe2db" providerId="ADAL" clId="{CA955851-E696-4B04-B114-123F7BD290B3}" dt="2025-04-22T11:12:20.259" v="451" actId="255"/>
          <ac:spMkLst>
            <pc:docMk/>
            <pc:sldMk cId="3996310562" sldId="280"/>
            <ac:spMk id="3" creationId="{2BDEF20D-6E22-B270-7E49-B6CC6AACC300}"/>
          </ac:spMkLst>
        </pc:spChg>
        <pc:graphicFrameChg chg="mod">
          <ac:chgData name="Guadalupe Ortega" userId="53bc66f5-f4bb-4170-92b8-ff44ab6fe2db" providerId="ADAL" clId="{CA955851-E696-4B04-B114-123F7BD290B3}" dt="2025-04-25T21:59:50.779" v="1123"/>
          <ac:graphicFrameMkLst>
            <pc:docMk/>
            <pc:sldMk cId="3996310562" sldId="280"/>
            <ac:graphicFrameMk id="6" creationId="{00000000-0000-0000-0000-000000000000}"/>
          </ac:graphicFrameMkLst>
        </pc:graphicFrameChg>
      </pc:sldChg>
      <pc:sldChg chg="modSp mod">
        <pc:chgData name="Guadalupe Ortega" userId="53bc66f5-f4bb-4170-92b8-ff44ab6fe2db" providerId="ADAL" clId="{CA955851-E696-4B04-B114-123F7BD290B3}" dt="2025-04-25T22:35:49.584" v="1414"/>
        <pc:sldMkLst>
          <pc:docMk/>
          <pc:sldMk cId="2819993065" sldId="281"/>
        </pc:sldMkLst>
        <pc:spChg chg="mod">
          <ac:chgData name="Guadalupe Ortega" userId="53bc66f5-f4bb-4170-92b8-ff44ab6fe2db" providerId="ADAL" clId="{CA955851-E696-4B04-B114-123F7BD290B3}" dt="2025-04-22T11:11:45.984" v="446" actId="404"/>
          <ac:spMkLst>
            <pc:docMk/>
            <pc:sldMk cId="2819993065" sldId="281"/>
            <ac:spMk id="222" creationId="{00000000-0000-0000-0000-000000000000}"/>
          </ac:spMkLst>
        </pc:spChg>
        <pc:spChg chg="mod">
          <ac:chgData name="Guadalupe Ortega" userId="53bc66f5-f4bb-4170-92b8-ff44ab6fe2db" providerId="ADAL" clId="{CA955851-E696-4B04-B114-123F7BD290B3}" dt="2025-04-25T22:31:53.152" v="1394" actId="20577"/>
          <ac:spMkLst>
            <pc:docMk/>
            <pc:sldMk cId="2819993065" sldId="281"/>
            <ac:spMk id="224" creationId="{00000000-0000-0000-0000-000000000000}"/>
          </ac:spMkLst>
        </pc:spChg>
        <pc:graphicFrameChg chg="mod">
          <ac:chgData name="Guadalupe Ortega" userId="53bc66f5-f4bb-4170-92b8-ff44ab6fe2db" providerId="ADAL" clId="{CA955851-E696-4B04-B114-123F7BD290B3}" dt="2025-04-25T22:35:49.584" v="1414"/>
          <ac:graphicFrameMkLst>
            <pc:docMk/>
            <pc:sldMk cId="2819993065" sldId="281"/>
            <ac:graphicFrameMk id="3" creationId="{233E1DCB-88B2-5EA5-D21F-83C9A4F92133}"/>
          </ac:graphicFrameMkLst>
        </pc:graphicFrameChg>
      </pc:sldChg>
      <pc:sldChg chg="addSp delSp modSp mod">
        <pc:chgData name="Guadalupe Ortega" userId="53bc66f5-f4bb-4170-92b8-ff44ab6fe2db" providerId="ADAL" clId="{CA955851-E696-4B04-B114-123F7BD290B3}" dt="2025-04-25T22:48:05.261" v="1673" actId="27918"/>
        <pc:sldMkLst>
          <pc:docMk/>
          <pc:sldMk cId="4008270940" sldId="282"/>
        </pc:sldMkLst>
      </pc:sldChg>
      <pc:sldChg chg="del">
        <pc:chgData name="Guadalupe Ortega" userId="53bc66f5-f4bb-4170-92b8-ff44ab6fe2db" providerId="ADAL" clId="{CA955851-E696-4B04-B114-123F7BD290B3}" dt="2025-04-22T11:01:59.156" v="337" actId="47"/>
        <pc:sldMkLst>
          <pc:docMk/>
          <pc:sldMk cId="2185164893" sldId="284"/>
        </pc:sldMkLst>
      </pc:sldChg>
      <pc:sldChg chg="modSp add mod">
        <pc:chgData name="Guadalupe Ortega" userId="53bc66f5-f4bb-4170-92b8-ff44ab6fe2db" providerId="ADAL" clId="{CA955851-E696-4B04-B114-123F7BD290B3}" dt="2025-04-22T11:03:00.689" v="388" actId="403"/>
        <pc:sldMkLst>
          <pc:docMk/>
          <pc:sldMk cId="2752527792" sldId="285"/>
        </pc:sldMkLst>
        <pc:spChg chg="mod">
          <ac:chgData name="Guadalupe Ortega" userId="53bc66f5-f4bb-4170-92b8-ff44ab6fe2db" providerId="ADAL" clId="{CA955851-E696-4B04-B114-123F7BD290B3}" dt="2025-04-22T11:03:00.689" v="388" actId="403"/>
          <ac:spMkLst>
            <pc:docMk/>
            <pc:sldMk cId="2752527792" sldId="285"/>
            <ac:spMk id="115" creationId="{13054846-D1D0-F86B-3EE7-E17EBA38FFE7}"/>
          </ac:spMkLst>
        </pc:spChg>
      </pc:sldChg>
      <pc:sldChg chg="addSp modSp add mod setBg">
        <pc:chgData name="Guadalupe Ortega" userId="53bc66f5-f4bb-4170-92b8-ff44ab6fe2db" providerId="ADAL" clId="{CA955851-E696-4B04-B114-123F7BD290B3}" dt="2025-04-25T22:04:11.887" v="1174"/>
        <pc:sldMkLst>
          <pc:docMk/>
          <pc:sldMk cId="361533646" sldId="286"/>
        </pc:sldMkLst>
        <pc:spChg chg="add mod">
          <ac:chgData name="Guadalupe Ortega" userId="53bc66f5-f4bb-4170-92b8-ff44ab6fe2db" providerId="ADAL" clId="{CA955851-E696-4B04-B114-123F7BD290B3}" dt="2025-04-25T22:04:11.887" v="1174"/>
          <ac:spMkLst>
            <pc:docMk/>
            <pc:sldMk cId="361533646" sldId="286"/>
            <ac:spMk id="2" creationId="{9F19E534-9B7B-661B-16EE-6EF4DB065992}"/>
          </ac:spMkLst>
        </pc:spChg>
        <pc:spChg chg="mod">
          <ac:chgData name="Guadalupe Ortega" userId="53bc66f5-f4bb-4170-92b8-ff44ab6fe2db" providerId="ADAL" clId="{CA955851-E696-4B04-B114-123F7BD290B3}" dt="2025-04-25T22:00:40.845" v="1151" actId="20577"/>
          <ac:spMkLst>
            <pc:docMk/>
            <pc:sldMk cId="361533646" sldId="286"/>
            <ac:spMk id="153" creationId="{E8A2AB8A-2A20-2335-9860-4DA5439F6BC4}"/>
          </ac:spMkLst>
        </pc:spChg>
        <pc:graphicFrameChg chg="mod">
          <ac:chgData name="Guadalupe Ortega" userId="53bc66f5-f4bb-4170-92b8-ff44ab6fe2db" providerId="ADAL" clId="{CA955851-E696-4B04-B114-123F7BD290B3}" dt="2025-04-22T12:41:17.408" v="539" actId="404"/>
          <ac:graphicFrameMkLst>
            <pc:docMk/>
            <pc:sldMk cId="361533646" sldId="286"/>
            <ac:graphicFrameMk id="6" creationId="{B01A74BC-A92E-60C0-9DAD-311268C67FFC}"/>
          </ac:graphicFrameMkLst>
        </pc:graphicFrameChg>
      </pc:sldChg>
      <pc:sldChg chg="delSp modSp add mod">
        <pc:chgData name="Guadalupe Ortega" userId="53bc66f5-f4bb-4170-92b8-ff44ab6fe2db" providerId="ADAL" clId="{CA955851-E696-4B04-B114-123F7BD290B3}" dt="2025-04-25T22:41:19.100" v="1622" actId="14100"/>
        <pc:sldMkLst>
          <pc:docMk/>
          <pc:sldMk cId="1271124674" sldId="287"/>
        </pc:sldMkLst>
      </pc:sldChg>
      <pc:sldMasterChg chg="modSp mod">
        <pc:chgData name="Guadalupe Ortega" userId="53bc66f5-f4bb-4170-92b8-ff44ab6fe2db" providerId="ADAL" clId="{CA955851-E696-4B04-B114-123F7BD290B3}" dt="2025-04-22T11:08:34.220" v="415" actId="1038"/>
        <pc:sldMasterMkLst>
          <pc:docMk/>
          <pc:sldMasterMk cId="0" sldId="2147483648"/>
        </pc:sldMasterMkLst>
        <pc:spChg chg="mod">
          <ac:chgData name="Guadalupe Ortega" userId="53bc66f5-f4bb-4170-92b8-ff44ab6fe2db" providerId="ADAL" clId="{CA955851-E696-4B04-B114-123F7BD290B3}" dt="2025-04-22T11:08:25.160" v="405" actId="14100"/>
          <ac:spMkLst>
            <pc:docMk/>
            <pc:sldMasterMk cId="0" sldId="2147483648"/>
            <ac:spMk id="2" creationId="{FEF86C6D-2350-E64B-A1F3-9E7E140C97C8}"/>
          </ac:spMkLst>
        </pc:spChg>
        <pc:spChg chg="mod">
          <ac:chgData name="Guadalupe Ortega" userId="53bc66f5-f4bb-4170-92b8-ff44ab6fe2db" providerId="ADAL" clId="{CA955851-E696-4B04-B114-123F7BD290B3}" dt="2025-04-22T11:08:34.220" v="415" actId="1038"/>
          <ac:spMkLst>
            <pc:docMk/>
            <pc:sldMasterMk cId="0" sldId="2147483648"/>
            <ac:spMk id="3" creationId="{F214C383-5DA5-D000-04A0-F5143BE8276B}"/>
          </ac:spMkLst>
        </pc:spChg>
      </pc:sldMasterChg>
    </pc:docChg>
  </pc:docChgLst>
  <pc:docChgLst>
    <pc:chgData name="Guadalupe Ortega" userId="53bc66f5-f4bb-4170-92b8-ff44ab6fe2db" providerId="ADAL" clId="{1E4BFC6B-B264-47E5-B702-1FF6B6F68C8A}"/>
    <pc:docChg chg="undo redo custSel modSld">
      <pc:chgData name="Guadalupe Ortega" userId="53bc66f5-f4bb-4170-92b8-ff44ab6fe2db" providerId="ADAL" clId="{1E4BFC6B-B264-47E5-B702-1FF6B6F68C8A}" dt="2025-05-05T07:42:31.234" v="909" actId="6549"/>
      <pc:docMkLst>
        <pc:docMk/>
      </pc:docMkLst>
      <pc:sldChg chg="addSp delSp modSp mod">
        <pc:chgData name="Guadalupe Ortega" userId="53bc66f5-f4bb-4170-92b8-ff44ab6fe2db" providerId="ADAL" clId="{1E4BFC6B-B264-47E5-B702-1FF6B6F68C8A}" dt="2025-05-05T07:04:17.578" v="10" actId="14100"/>
        <pc:sldMkLst>
          <pc:docMk/>
          <pc:sldMk cId="0" sldId="258"/>
        </pc:sldMkLst>
        <pc:spChg chg="add del mod">
          <ac:chgData name="Guadalupe Ortega" userId="53bc66f5-f4bb-4170-92b8-ff44ab6fe2db" providerId="ADAL" clId="{1E4BFC6B-B264-47E5-B702-1FF6B6F68C8A}" dt="2025-05-05T07:04:17.578" v="10" actId="14100"/>
          <ac:spMkLst>
            <pc:docMk/>
            <pc:sldMk cId="0" sldId="258"/>
            <ac:spMk id="142" creationId="{00000000-0000-0000-0000-000000000000}"/>
          </ac:spMkLst>
        </pc:spChg>
        <pc:spChg chg="mod">
          <ac:chgData name="Guadalupe Ortega" userId="53bc66f5-f4bb-4170-92b8-ff44ab6fe2db" providerId="ADAL" clId="{1E4BFC6B-B264-47E5-B702-1FF6B6F68C8A}" dt="2025-05-05T07:03:16.068" v="1" actId="6549"/>
          <ac:spMkLst>
            <pc:docMk/>
            <pc:sldMk cId="0" sldId="258"/>
            <ac:spMk id="143" creationId="{00000000-0000-0000-0000-000000000000}"/>
          </ac:spMkLst>
        </pc:spChg>
        <pc:grpChg chg="add del">
          <ac:chgData name="Guadalupe Ortega" userId="53bc66f5-f4bb-4170-92b8-ff44ab6fe2db" providerId="ADAL" clId="{1E4BFC6B-B264-47E5-B702-1FF6B6F68C8A}" dt="2025-05-05T07:04:01.302" v="4" actId="478"/>
          <ac:grpSpMkLst>
            <pc:docMk/>
            <pc:sldMk cId="0" sldId="258"/>
            <ac:grpSpMk id="5" creationId="{FD1E1D09-E2D2-7A82-5F79-1B61356812A3}"/>
          </ac:grpSpMkLst>
        </pc:grpChg>
      </pc:sldChg>
      <pc:sldChg chg="modSp modNotesTx">
        <pc:chgData name="Guadalupe Ortega" userId="53bc66f5-f4bb-4170-92b8-ff44ab6fe2db" providerId="ADAL" clId="{1E4BFC6B-B264-47E5-B702-1FF6B6F68C8A}" dt="2025-05-05T07:09:06.418" v="190" actId="20577"/>
        <pc:sldMkLst>
          <pc:docMk/>
          <pc:sldMk cId="0" sldId="262"/>
        </pc:sldMkLst>
        <pc:graphicFrameChg chg="mod">
          <ac:chgData name="Guadalupe Ortega" userId="53bc66f5-f4bb-4170-92b8-ff44ab6fe2db" providerId="ADAL" clId="{1E4BFC6B-B264-47E5-B702-1FF6B6F68C8A}" dt="2025-05-05T07:06:28.703" v="14"/>
          <ac:graphicFrameMkLst>
            <pc:docMk/>
            <pc:sldMk cId="0" sldId="262"/>
            <ac:graphicFrameMk id="182" creationId="{00000000-0000-0000-0000-000000000000}"/>
          </ac:graphicFrameMkLst>
        </pc:graphicFrameChg>
      </pc:sldChg>
      <pc:sldChg chg="addSp modSp mod modNotesTx">
        <pc:chgData name="Guadalupe Ortega" userId="53bc66f5-f4bb-4170-92b8-ff44ab6fe2db" providerId="ADAL" clId="{1E4BFC6B-B264-47E5-B702-1FF6B6F68C8A}" dt="2025-05-05T07:42:02.239" v="907" actId="6549"/>
        <pc:sldMkLst>
          <pc:docMk/>
          <pc:sldMk cId="120705324" sldId="278"/>
        </pc:sldMkLst>
        <pc:spChg chg="add mod">
          <ac:chgData name="Guadalupe Ortega" userId="53bc66f5-f4bb-4170-92b8-ff44ab6fe2db" providerId="ADAL" clId="{1E4BFC6B-B264-47E5-B702-1FF6B6F68C8A}" dt="2025-05-05T07:41:58.577" v="906" actId="20577"/>
          <ac:spMkLst>
            <pc:docMk/>
            <pc:sldMk cId="120705324" sldId="278"/>
            <ac:spMk id="3" creationId="{DA0F9D6A-B2A6-2763-7D41-3E0EEB2A3B07}"/>
          </ac:spMkLst>
        </pc:spChg>
        <pc:spChg chg="add mod">
          <ac:chgData name="Guadalupe Ortega" userId="53bc66f5-f4bb-4170-92b8-ff44ab6fe2db" providerId="ADAL" clId="{1E4BFC6B-B264-47E5-B702-1FF6B6F68C8A}" dt="2025-05-05T07:38:16.137" v="644" actId="1036"/>
          <ac:spMkLst>
            <pc:docMk/>
            <pc:sldMk cId="120705324" sldId="278"/>
            <ac:spMk id="4" creationId="{A43DFF1B-5068-9E42-477E-08437D09A33E}"/>
          </ac:spMkLst>
        </pc:spChg>
        <pc:spChg chg="add mod">
          <ac:chgData name="Guadalupe Ortega" userId="53bc66f5-f4bb-4170-92b8-ff44ab6fe2db" providerId="ADAL" clId="{1E4BFC6B-B264-47E5-B702-1FF6B6F68C8A}" dt="2025-05-05T07:38:21.399" v="646" actId="1076"/>
          <ac:spMkLst>
            <pc:docMk/>
            <pc:sldMk cId="120705324" sldId="278"/>
            <ac:spMk id="6" creationId="{EEE74A2E-5B46-21CE-AF59-3C5224CB0128}"/>
          </ac:spMkLst>
        </pc:spChg>
        <pc:spChg chg="add mod">
          <ac:chgData name="Guadalupe Ortega" userId="53bc66f5-f4bb-4170-92b8-ff44ab6fe2db" providerId="ADAL" clId="{1E4BFC6B-B264-47E5-B702-1FF6B6F68C8A}" dt="2025-05-05T07:39:28.280" v="754" actId="14100"/>
          <ac:spMkLst>
            <pc:docMk/>
            <pc:sldMk cId="120705324" sldId="278"/>
            <ac:spMk id="7" creationId="{44303C23-6731-4BBA-E87A-6AE37D95FC16}"/>
          </ac:spMkLst>
        </pc:spChg>
        <pc:graphicFrameChg chg="mod">
          <ac:chgData name="Guadalupe Ortega" userId="53bc66f5-f4bb-4170-92b8-ff44ab6fe2db" providerId="ADAL" clId="{1E4BFC6B-B264-47E5-B702-1FF6B6F68C8A}" dt="2025-05-05T07:12:14.370" v="425"/>
          <ac:graphicFrameMkLst>
            <pc:docMk/>
            <pc:sldMk cId="120705324" sldId="278"/>
            <ac:graphicFrameMk id="5" creationId="{00000000-0000-0000-0000-000000000000}"/>
          </ac:graphicFrameMkLst>
        </pc:graphicFrameChg>
      </pc:sldChg>
      <pc:sldChg chg="modNotesTx">
        <pc:chgData name="Guadalupe Ortega" userId="53bc66f5-f4bb-4170-92b8-ff44ab6fe2db" providerId="ADAL" clId="{1E4BFC6B-B264-47E5-B702-1FF6B6F68C8A}" dt="2025-05-05T07:09:59.778" v="239" actId="20577"/>
        <pc:sldMkLst>
          <pc:docMk/>
          <pc:sldMk cId="3996310562" sldId="280"/>
        </pc:sldMkLst>
      </pc:sldChg>
      <pc:sldChg chg="modNotesTx">
        <pc:chgData name="Guadalupe Ortega" userId="53bc66f5-f4bb-4170-92b8-ff44ab6fe2db" providerId="ADAL" clId="{1E4BFC6B-B264-47E5-B702-1FF6B6F68C8A}" dt="2025-05-05T07:15:16.840" v="465" actId="20577"/>
        <pc:sldMkLst>
          <pc:docMk/>
          <pc:sldMk cId="2819993065" sldId="281"/>
        </pc:sldMkLst>
      </pc:sldChg>
      <pc:sldChg chg="modSp mod modNotesTx">
        <pc:chgData name="Guadalupe Ortega" userId="53bc66f5-f4bb-4170-92b8-ff44ab6fe2db" providerId="ADAL" clId="{1E4BFC6B-B264-47E5-B702-1FF6B6F68C8A}" dt="2025-05-05T07:36:56.788" v="563" actId="6549"/>
        <pc:sldMkLst>
          <pc:docMk/>
          <pc:sldMk cId="361533646" sldId="286"/>
        </pc:sldMkLst>
        <pc:spChg chg="mod">
          <ac:chgData name="Guadalupe Ortega" userId="53bc66f5-f4bb-4170-92b8-ff44ab6fe2db" providerId="ADAL" clId="{1E4BFC6B-B264-47E5-B702-1FF6B6F68C8A}" dt="2025-05-05T07:36:42.889" v="562" actId="20577"/>
          <ac:spMkLst>
            <pc:docMk/>
            <pc:sldMk cId="361533646" sldId="286"/>
            <ac:spMk id="2" creationId="{9F19E534-9B7B-661B-16EE-6EF4DB065992}"/>
          </ac:spMkLst>
        </pc:spChg>
        <pc:spChg chg="mod">
          <ac:chgData name="Guadalupe Ortega" userId="53bc66f5-f4bb-4170-92b8-ff44ab6fe2db" providerId="ADAL" clId="{1E4BFC6B-B264-47E5-B702-1FF6B6F68C8A}" dt="2025-05-05T07:35:32.214" v="550" actId="20577"/>
          <ac:spMkLst>
            <pc:docMk/>
            <pc:sldMk cId="361533646" sldId="286"/>
            <ac:spMk id="153" creationId="{E8A2AB8A-2A20-2335-9860-4DA5439F6BC4}"/>
          </ac:spMkLst>
        </pc:spChg>
        <pc:graphicFrameChg chg="mod">
          <ac:chgData name="Guadalupe Ortega" userId="53bc66f5-f4bb-4170-92b8-ff44ab6fe2db" providerId="ADAL" clId="{1E4BFC6B-B264-47E5-B702-1FF6B6F68C8A}" dt="2025-05-05T07:29:18.403" v="538"/>
          <ac:graphicFrameMkLst>
            <pc:docMk/>
            <pc:sldMk cId="361533646" sldId="286"/>
            <ac:graphicFrameMk id="6" creationId="{B01A74BC-A92E-60C0-9DAD-311268C67FFC}"/>
          </ac:graphicFrameMkLst>
        </pc:graphicFrameChg>
      </pc:sldChg>
      <pc:sldChg chg="modSp mod">
        <pc:chgData name="Guadalupe Ortega" userId="53bc66f5-f4bb-4170-92b8-ff44ab6fe2db" providerId="ADAL" clId="{1E4BFC6B-B264-47E5-B702-1FF6B6F68C8A}" dt="2025-05-05T07:12:45.282" v="426" actId="207"/>
        <pc:sldMkLst>
          <pc:docMk/>
          <pc:sldMk cId="657573432" sldId="291"/>
        </pc:sldMkLst>
        <pc:spChg chg="mod">
          <ac:chgData name="Guadalupe Ortega" userId="53bc66f5-f4bb-4170-92b8-ff44ab6fe2db" providerId="ADAL" clId="{1E4BFC6B-B264-47E5-B702-1FF6B6F68C8A}" dt="2025-05-05T07:12:45.282" v="426" actId="207"/>
          <ac:spMkLst>
            <pc:docMk/>
            <pc:sldMk cId="657573432" sldId="291"/>
            <ac:spMk id="3" creationId="{0AA7FEBA-9674-A595-9FAD-DA18A134B699}"/>
          </ac:spMkLst>
        </pc:spChg>
      </pc:sldChg>
      <pc:sldChg chg="modNotesTx">
        <pc:chgData name="Guadalupe Ortega" userId="53bc66f5-f4bb-4170-92b8-ff44ab6fe2db" providerId="ADAL" clId="{1E4BFC6B-B264-47E5-B702-1FF6B6F68C8A}" dt="2025-05-05T07:42:31.234" v="909" actId="6549"/>
        <pc:sldMkLst>
          <pc:docMk/>
          <pc:sldMk cId="1028208899" sldId="293"/>
        </pc:sldMkLst>
      </pc:sldChg>
      <pc:sldChg chg="modNotesTx">
        <pc:chgData name="Guadalupe Ortega" userId="53bc66f5-f4bb-4170-92b8-ff44ab6fe2db" providerId="ADAL" clId="{1E4BFC6B-B264-47E5-B702-1FF6B6F68C8A}" dt="2025-05-05T07:42:20.288" v="908" actId="6549"/>
        <pc:sldMkLst>
          <pc:docMk/>
          <pc:sldMk cId="3666578885" sldId="29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44883376804391E-4"/>
          <c:y val="0.10851845939217158"/>
          <c:w val="0.80363150793513694"/>
          <c:h val="0.600697919371639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ÀMBIT</c:v>
                </c:pt>
              </c:strCache>
            </c:strRef>
          </c:tx>
          <c:spPr>
            <a:solidFill>
              <a:srgbClr val="0091C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D50-4D4B-B647-49AC0B8924C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50-4D4B-B647-49AC0B8924C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D50-4D4B-B647-49AC0B8924C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D50-4D4B-B647-49AC0B8924C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D50-4D4B-B647-49AC0B8924C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D50-4D4B-B647-49AC0B8924C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D50-4D4B-B647-49AC0B8924C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D50-4D4B-B647-49AC0B8924C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D50-4D4B-B647-49AC0B8924C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D50-4D4B-B647-49AC0B8924C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BD50-4D4B-B647-49AC0B8924C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D50-4D4B-B647-49AC0B8924C9}"/>
              </c:ext>
            </c:extLst>
          </c:dPt>
          <c:dLbls>
            <c:dLbl>
              <c:idx val="0"/>
              <c:layout>
                <c:manualLayout>
                  <c:x val="1.7586841608196188E-3"/>
                  <c:y val="-2.01128125183994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50-4D4B-B647-49AC0B8924C9}"/>
                </c:ext>
              </c:extLst>
            </c:dLbl>
            <c:dLbl>
              <c:idx val="1"/>
              <c:layout>
                <c:manualLayout>
                  <c:x val="3.5173683216392056E-3"/>
                  <c:y val="-1.73320767415227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50-4D4B-B647-49AC0B8924C9}"/>
                </c:ext>
              </c:extLst>
            </c:dLbl>
            <c:dLbl>
              <c:idx val="2"/>
              <c:layout>
                <c:manualLayout>
                  <c:x val="0"/>
                  <c:y val="-1.73320767415228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50-4D4B-B647-49AC0B8924C9}"/>
                </c:ext>
              </c:extLst>
            </c:dLbl>
            <c:dLbl>
              <c:idx val="3"/>
              <c:layout>
                <c:manualLayout>
                  <c:x val="-6.4484340968109834E-17"/>
                  <c:y val="-1.48560657784480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50-4D4B-B647-49AC0B8924C9}"/>
                </c:ext>
              </c:extLst>
            </c:dLbl>
            <c:dLbl>
              <c:idx val="4"/>
              <c:layout>
                <c:manualLayout>
                  <c:x val="0"/>
                  <c:y val="-9.90404385229873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50-4D4B-B647-49AC0B8924C9}"/>
                </c:ext>
              </c:extLst>
            </c:dLbl>
            <c:dLbl>
              <c:idx val="5"/>
              <c:layout>
                <c:manualLayout>
                  <c:x val="1.7586841608196188E-3"/>
                  <c:y val="-1.48560657784480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50-4D4B-B647-49AC0B8924C9}"/>
                </c:ext>
              </c:extLst>
            </c:dLbl>
            <c:dLbl>
              <c:idx val="6"/>
              <c:layout>
                <c:manualLayout>
                  <c:x val="1.7586841608195544E-3"/>
                  <c:y val="-1.48560657784480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50-4D4B-B647-49AC0B8924C9}"/>
                </c:ext>
              </c:extLst>
            </c:dLbl>
            <c:dLbl>
              <c:idx val="7"/>
              <c:layout>
                <c:manualLayout>
                  <c:x val="1.7586841608196188E-3"/>
                  <c:y val="-9.90404385229873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50-4D4B-B647-49AC0B8924C9}"/>
                </c:ext>
              </c:extLst>
            </c:dLbl>
            <c:dLbl>
              <c:idx val="8"/>
              <c:layout>
                <c:manualLayout>
                  <c:x val="0"/>
                  <c:y val="-1.2380054815373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50-4D4B-B647-49AC0B8924C9}"/>
                </c:ext>
              </c:extLst>
            </c:dLbl>
            <c:dLbl>
              <c:idx val="9"/>
              <c:layout>
                <c:manualLayout>
                  <c:x val="6.3245011923178723E-3"/>
                  <c:y val="-7.9403750774759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50-4D4B-B647-49AC0B8924C9}"/>
                </c:ext>
              </c:extLst>
            </c:dLbl>
            <c:dLbl>
              <c:idx val="10"/>
              <c:layout>
                <c:manualLayout>
                  <c:x val="0"/>
                  <c:y val="-1.2380054815373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50-4D4B-B647-49AC0B8924C9}"/>
                </c:ext>
              </c:extLst>
            </c:dLbl>
            <c:dLbl>
              <c:idx val="11"/>
              <c:layout>
                <c:manualLayout>
                  <c:x val="1.7586841608196188E-3"/>
                  <c:y val="-1.48560657784480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50-4D4B-B647-49AC0B8924C9}"/>
                </c:ext>
              </c:extLst>
            </c:dLbl>
            <c:dLbl>
              <c:idx val="12"/>
              <c:layout>
                <c:manualLayout>
                  <c:x val="-1.2896868193621967E-16"/>
                  <c:y val="-1.73320767415227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50-4D4B-B647-49AC0B8924C9}"/>
                </c:ext>
              </c:extLst>
            </c:dLbl>
            <c:dLbl>
              <c:idx val="13"/>
              <c:layout>
                <c:manualLayout>
                  <c:x val="1.106787708655616E-2"/>
                  <c:y val="-1.58807501549519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6BA-4F34-B6EB-7B50865C1A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90000"/>
                        <a:lumOff val="10000"/>
                      </a:schemeClr>
                    </a:solidFill>
                    <a:latin typeface="Twentieth Century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Sanitari</c:v>
                </c:pt>
                <c:pt idx="1">
                  <c:v>Laboral</c:v>
                </c:pt>
                <c:pt idx="2">
                  <c:v>Personal (xarxes)</c:v>
                </c:pt>
                <c:pt idx="3">
                  <c:v>Municipal</c:v>
                </c:pt>
                <c:pt idx="4">
                  <c:v>Educatiu</c:v>
                </c:pt>
              </c:strCache>
            </c:strRef>
          </c:cat>
          <c:val>
            <c:numRef>
              <c:f>Hoja1!$B$2:$B$6</c:f>
              <c:numCache>
                <c:formatCode>0.0%</c:formatCode>
                <c:ptCount val="5"/>
                <c:pt idx="0">
                  <c:v>0.47499999999999998</c:v>
                </c:pt>
                <c:pt idx="1">
                  <c:v>0.21</c:v>
                </c:pt>
                <c:pt idx="2">
                  <c:v>0.20399999999999999</c:v>
                </c:pt>
                <c:pt idx="3">
                  <c:v>5.8999999999999997E-2</c:v>
                </c:pt>
                <c:pt idx="4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D50-4D4B-B647-49AC0B892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5"/>
        <c:axId val="241305608"/>
        <c:axId val="241306264"/>
      </c:barChart>
      <c:catAx>
        <c:axId val="241305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241306264"/>
        <c:crosses val="autoZero"/>
        <c:auto val="1"/>
        <c:lblAlgn val="ctr"/>
        <c:lblOffset val="100"/>
        <c:noMultiLvlLbl val="0"/>
      </c:catAx>
      <c:valAx>
        <c:axId val="24130626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41305608"/>
        <c:crosses val="autoZero"/>
        <c:crossBetween val="between"/>
      </c:valAx>
      <c:spPr>
        <a:noFill/>
        <a:ln cmpd="sng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061614761381953"/>
          <c:y val="0.16197256199150542"/>
          <c:w val="0.50961592315058146"/>
          <c:h val="0.725094541176887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91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Habitualment, que deixi de fumar i m'ofereixen ajuda </c:v>
                </c:pt>
                <c:pt idx="1">
                  <c:v>M'han ofert alguna vegada ajuda per deixar de fumar</c:v>
                </c:pt>
                <c:pt idx="2">
                  <c:v>M'han recomanat alguna vegada que deixi de fumar</c:v>
                </c:pt>
                <c:pt idx="3">
                  <c:v>No me n'han parlat mai</c:v>
                </c:pt>
                <c:pt idx="4">
                  <c:v>No ho recordo</c:v>
                </c:pt>
              </c:strCache>
            </c:strRef>
          </c:cat>
          <c:val>
            <c:numRef>
              <c:f>Hoja1!$B$2:$B$6</c:f>
              <c:numCache>
                <c:formatCode>0.0%</c:formatCode>
                <c:ptCount val="5"/>
                <c:pt idx="0">
                  <c:v>0.21299999999999999</c:v>
                </c:pt>
                <c:pt idx="1">
                  <c:v>0.14499999999999999</c:v>
                </c:pt>
                <c:pt idx="2">
                  <c:v>0.36899999999999999</c:v>
                </c:pt>
                <c:pt idx="3">
                  <c:v>0.161</c:v>
                </c:pt>
                <c:pt idx="4">
                  <c:v>0.113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E-42F5-A6BB-446DCB90A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3073160"/>
        <c:axId val="643073816"/>
      </c:barChart>
      <c:catAx>
        <c:axId val="643073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643073816"/>
        <c:crosses val="autoZero"/>
        <c:auto val="1"/>
        <c:lblAlgn val="ctr"/>
        <c:lblOffset val="100"/>
        <c:noMultiLvlLbl val="0"/>
      </c:catAx>
      <c:valAx>
        <c:axId val="64307381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643073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39568214505593"/>
          <c:y val="0"/>
          <c:w val="0.64922930083089714"/>
          <c:h val="0.97298006889763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 fumador</c:v>
                </c:pt>
              </c:strCache>
            </c:strRef>
          </c:tx>
          <c:spPr>
            <a:solidFill>
              <a:srgbClr val="0091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Mai o quasi mai</c:v>
                </c:pt>
                <c:pt idx="1">
                  <c:v>No ho sé</c:v>
                </c:pt>
                <c:pt idx="2">
                  <c:v>Sí, habitualment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0.45887811050189792</c:v>
                </c:pt>
                <c:pt idx="1">
                  <c:v>0.17123576549978911</c:v>
                </c:pt>
                <c:pt idx="2">
                  <c:v>0.36988612399831294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38D-ABD9-DB15C12FBCD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Fumador/a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Mai o quasi mai</c:v>
                </c:pt>
                <c:pt idx="1">
                  <c:v>No ho sé</c:v>
                </c:pt>
                <c:pt idx="2">
                  <c:v>Sí, habitualment</c:v>
                </c:pt>
              </c:strCache>
            </c:strRef>
          </c:cat>
          <c:val>
            <c:numRef>
              <c:f>Hoja1!$C$2:$C$4</c:f>
              <c:numCache>
                <c:formatCode>0.0%</c:formatCode>
                <c:ptCount val="3"/>
                <c:pt idx="0">
                  <c:v>0.36876355748373102</c:v>
                </c:pt>
                <c:pt idx="1">
                  <c:v>0.175704989154013</c:v>
                </c:pt>
                <c:pt idx="2">
                  <c:v>0.45553145336225598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2B-438D-ABD9-DB15C12FBC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49097736"/>
        <c:axId val="749098096"/>
      </c:barChart>
      <c:catAx>
        <c:axId val="749097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749098096"/>
        <c:crosses val="autoZero"/>
        <c:auto val="1"/>
        <c:lblAlgn val="ctr"/>
        <c:lblOffset val="100"/>
        <c:noMultiLvlLbl val="0"/>
      </c:catAx>
      <c:valAx>
        <c:axId val="74909809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49097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79809870001223382"/>
          <c:y val="0.38878125000000002"/>
          <c:w val="0.1594413168578081"/>
          <c:h val="0.1132386811023622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39568214505593"/>
          <c:y val="0"/>
          <c:w val="0.82046554537005922"/>
          <c:h val="0.97298006889763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 fuma</c:v>
                </c:pt>
              </c:strCache>
            </c:strRef>
          </c:tx>
          <c:spPr>
            <a:solidFill>
              <a:srgbClr val="0091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No</c:v>
                </c:pt>
                <c:pt idx="1">
                  <c:v>No ho sé</c:v>
                </c:pt>
                <c:pt idx="2">
                  <c:v>Sí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0.76423450021088146</c:v>
                </c:pt>
                <c:pt idx="1">
                  <c:v>6.4107971320118098E-2</c:v>
                </c:pt>
                <c:pt idx="2">
                  <c:v>0.17165752846900043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B6-46AA-AA19-30FCA893635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Fuma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No</c:v>
                </c:pt>
                <c:pt idx="1">
                  <c:v>No ho sé</c:v>
                </c:pt>
                <c:pt idx="2">
                  <c:v>Sí</c:v>
                </c:pt>
              </c:strCache>
            </c:strRef>
          </c:cat>
          <c:val>
            <c:numRef>
              <c:f>Hoja1!$C$2:$C$4</c:f>
              <c:numCache>
                <c:formatCode>0.0%</c:formatCode>
                <c:ptCount val="3"/>
                <c:pt idx="0">
                  <c:v>0.23427331887201736</c:v>
                </c:pt>
                <c:pt idx="1">
                  <c:v>0.10845986984815618</c:v>
                </c:pt>
                <c:pt idx="2">
                  <c:v>0.65726681127982645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B6-46AA-AA19-30FCA89363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49097736"/>
        <c:axId val="749098096"/>
      </c:barChart>
      <c:catAx>
        <c:axId val="749097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749098096"/>
        <c:crosses val="autoZero"/>
        <c:auto val="1"/>
        <c:lblAlgn val="ctr"/>
        <c:lblOffset val="100"/>
        <c:noMultiLvlLbl val="0"/>
      </c:catAx>
      <c:valAx>
        <c:axId val="74909809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49097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9809870001223382"/>
          <c:y val="0.38878125000000002"/>
          <c:w val="0.1594413168578081"/>
          <c:h val="0.2325342270441454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70655665610356"/>
          <c:y val="8.7933284633923137E-2"/>
          <c:w val="0.59741610759510855"/>
          <c:h val="0.798315601595054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 fuma</c:v>
                </c:pt>
              </c:strCache>
            </c:strRef>
          </c:tx>
          <c:spPr>
            <a:solidFill>
              <a:srgbClr val="0091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Voltant centres educatius</c:v>
                </c:pt>
                <c:pt idx="1">
                  <c:v>Parada bus</c:v>
                </c:pt>
                <c:pt idx="2">
                  <c:v>Platges </c:v>
                </c:pt>
                <c:pt idx="3">
                  <c:v>Llocs publics oberts</c:v>
                </c:pt>
                <c:pt idx="4">
                  <c:v>Cotxes</c:v>
                </c:pt>
                <c:pt idx="5">
                  <c:v>Al carrer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0.85111767186840992</c:v>
                </c:pt>
                <c:pt idx="1">
                  <c:v>0.78068325601012234</c:v>
                </c:pt>
                <c:pt idx="2">
                  <c:v>0.6992830029523408</c:v>
                </c:pt>
                <c:pt idx="3">
                  <c:v>0.70223534373681995</c:v>
                </c:pt>
                <c:pt idx="4">
                  <c:v>0.55100000000000005</c:v>
                </c:pt>
                <c:pt idx="5">
                  <c:v>0.24462252214255589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D0-46AE-9B57-1CE84DD1599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Fuma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Voltant centres educatius</c:v>
                </c:pt>
                <c:pt idx="1">
                  <c:v>Parada bus</c:v>
                </c:pt>
                <c:pt idx="2">
                  <c:v>Platges </c:v>
                </c:pt>
                <c:pt idx="3">
                  <c:v>Llocs publics oberts</c:v>
                </c:pt>
                <c:pt idx="4">
                  <c:v>Cotxes</c:v>
                </c:pt>
                <c:pt idx="5">
                  <c:v>Al carrer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0.66594360086767901</c:v>
                </c:pt>
                <c:pt idx="1">
                  <c:v>0.50325379609544474</c:v>
                </c:pt>
                <c:pt idx="2">
                  <c:v>0.2841648590021692</c:v>
                </c:pt>
                <c:pt idx="3">
                  <c:v>0.31236442516268981</c:v>
                </c:pt>
                <c:pt idx="4">
                  <c:v>0.45300000000000001</c:v>
                </c:pt>
                <c:pt idx="5">
                  <c:v>4.7722342733188719E-2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D0-46AE-9B57-1CE84DD159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49097736"/>
        <c:axId val="749098096"/>
      </c:barChart>
      <c:catAx>
        <c:axId val="749097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749098096"/>
        <c:crosses val="autoZero"/>
        <c:auto val="1"/>
        <c:lblAlgn val="ctr"/>
        <c:lblOffset val="100"/>
        <c:noMultiLvlLbl val="0"/>
      </c:catAx>
      <c:valAx>
        <c:axId val="7490980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49097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0550089765144706"/>
          <c:y val="0.4748147750431066"/>
          <c:w val="0.16576888141528245"/>
          <c:h val="0.1072571540799414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66794876008606"/>
          <c:y val="0.17062658046567705"/>
          <c:w val="0.42803676223005771"/>
          <c:h val="0.725094541176887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91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 terrasses restauració</c:v>
                </c:pt>
                <c:pt idx="1">
                  <c:v>A les cues per entrar a locals</c:v>
                </c:pt>
                <c:pt idx="2">
                  <c:v>Activitats lúdiques en espais oberts</c:v>
                </c:pt>
                <c:pt idx="3">
                  <c:v>Parada bus</c:v>
                </c:pt>
                <c:pt idx="4">
                  <c:v>Accessos centres educatius</c:v>
                </c:pt>
                <c:pt idx="5">
                  <c:v>Al cotxe</c:v>
                </c:pt>
                <c:pt idx="6">
                  <c:v>A casa</c:v>
                </c:pt>
              </c:strCache>
            </c:strRef>
          </c:cat>
          <c:val>
            <c:numRef>
              <c:f>Hoja1!$B$2:$B$8</c:f>
              <c:numCache>
                <c:formatCode>0.0%</c:formatCode>
                <c:ptCount val="7"/>
                <c:pt idx="0">
                  <c:v>0.75700000000000001</c:v>
                </c:pt>
                <c:pt idx="1">
                  <c:v>0.59299999999999997</c:v>
                </c:pt>
                <c:pt idx="2">
                  <c:v>0.58399999999999996</c:v>
                </c:pt>
                <c:pt idx="3">
                  <c:v>0.55200000000000005</c:v>
                </c:pt>
                <c:pt idx="4">
                  <c:v>0.33200000000000002</c:v>
                </c:pt>
                <c:pt idx="5">
                  <c:v>0.151</c:v>
                </c:pt>
                <c:pt idx="6">
                  <c:v>0.124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B3-4098-90D5-26EB73E62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3073160"/>
        <c:axId val="643073816"/>
      </c:barChart>
      <c:catAx>
        <c:axId val="643073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643073816"/>
        <c:crosses val="autoZero"/>
        <c:auto val="1"/>
        <c:lblAlgn val="ctr"/>
        <c:lblOffset val="100"/>
        <c:noMultiLvlLbl val="0"/>
      </c:catAx>
      <c:valAx>
        <c:axId val="64307381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643073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ca-ES" dirty="0">
                <a:solidFill>
                  <a:schemeClr val="bg2"/>
                </a:solidFill>
              </a:rPr>
              <a:t>Fuma?</a:t>
            </a:r>
          </a:p>
        </c:rich>
      </c:tx>
      <c:layout>
        <c:manualLayout>
          <c:xMode val="edge"/>
          <c:yMode val="edge"/>
          <c:x val="0.5251836615695944"/>
          <c:y val="3.78702313263939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>
        <c:manualLayout>
          <c:layoutTarget val="inner"/>
          <c:xMode val="edge"/>
          <c:yMode val="edge"/>
          <c:x val="0.14435874141076357"/>
          <c:y val="6.1930187089018096E-2"/>
          <c:w val="0.85564125858923645"/>
          <c:h val="0.58605859527079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 fuma</c:v>
                </c:pt>
              </c:strCache>
            </c:strRef>
          </c:tx>
          <c:spPr>
            <a:solidFill>
              <a:srgbClr val="0091C4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1.02496681972568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D0-41D4-AC19-E61BB86D24BD}"/>
                </c:ext>
              </c:extLst>
            </c:dLbl>
            <c:dLbl>
              <c:idx val="5"/>
              <c:layout>
                <c:manualLayout>
                  <c:x val="-1.4792290607643175E-2"/>
                  <c:y val="8.7212929869419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078973331733274E-2"/>
                      <c:h val="4.53987157089421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1D0-41D4-AC19-E61BB86D24BD}"/>
                </c:ext>
              </c:extLst>
            </c:dLbl>
            <c:dLbl>
              <c:idx val="6"/>
              <c:layout>
                <c:manualLayout>
                  <c:x val="2.7777777777777779E-3"/>
                  <c:y val="2.04993363945137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D0-41D4-AC19-E61BB86D24BD}"/>
                </c:ext>
              </c:extLst>
            </c:dLbl>
            <c:dLbl>
              <c:idx val="7"/>
              <c:layout>
                <c:manualLayout>
                  <c:x val="5.5555555555555558E-3"/>
                  <c:y val="2.56241704931422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D0-41D4-AC19-E61BB86D24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 terrasses restauració</c:v>
                </c:pt>
                <c:pt idx="1">
                  <c:v>A les cues per entrar a locals</c:v>
                </c:pt>
                <c:pt idx="2">
                  <c:v>Activitats lúdiques en espais oberts</c:v>
                </c:pt>
                <c:pt idx="3">
                  <c:v>Parada bus</c:v>
                </c:pt>
                <c:pt idx="4">
                  <c:v>Accessos centres educatius</c:v>
                </c:pt>
                <c:pt idx="5">
                  <c:v>Al cotxe</c:v>
                </c:pt>
                <c:pt idx="6">
                  <c:v>A casa/domicili</c:v>
                </c:pt>
              </c:strCache>
            </c:strRef>
          </c:cat>
          <c:val>
            <c:numRef>
              <c:f>Hoja1!$B$2:$B$8</c:f>
              <c:numCache>
                <c:formatCode>0%</c:formatCode>
                <c:ptCount val="7"/>
                <c:pt idx="0">
                  <c:v>0.79839730071699699</c:v>
                </c:pt>
                <c:pt idx="1">
                  <c:v>0.63095740194010963</c:v>
                </c:pt>
                <c:pt idx="2">
                  <c:v>0.62294390552509493</c:v>
                </c:pt>
                <c:pt idx="3">
                  <c:v>0.58625052720371151</c:v>
                </c:pt>
                <c:pt idx="4">
                  <c:v>0.35681147195276253</c:v>
                </c:pt>
                <c:pt idx="5">
                  <c:v>0.14000000000000001</c:v>
                </c:pt>
                <c:pt idx="6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D0-41D4-AC19-E61BB86D24B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Sí fuma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111111111111086E-2"/>
                  <c:y val="4.79297233846194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D0-41D4-AC19-E61BB86D24BD}"/>
                </c:ext>
              </c:extLst>
            </c:dLbl>
            <c:dLbl>
              <c:idx val="1"/>
              <c:layout>
                <c:manualLayout>
                  <c:x val="6.9444444444444441E-3"/>
                  <c:y val="4.11962831409855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D0-41D4-AC19-E61BB86D24BD}"/>
                </c:ext>
              </c:extLst>
            </c:dLbl>
            <c:dLbl>
              <c:idx val="2"/>
              <c:layout>
                <c:manualLayout>
                  <c:x val="5.5555555555555558E-3"/>
                  <c:y val="4.11962831409855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D0-41D4-AC19-E61BB86D24BD}"/>
                </c:ext>
              </c:extLst>
            </c:dLbl>
            <c:dLbl>
              <c:idx val="3"/>
              <c:layout>
                <c:manualLayout>
                  <c:x val="1.3888888888888888E-2"/>
                  <c:y val="4.11962831409855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D0-41D4-AC19-E61BB86D24BD}"/>
                </c:ext>
              </c:extLst>
            </c:dLbl>
            <c:dLbl>
              <c:idx val="4"/>
              <c:layout>
                <c:manualLayout>
                  <c:x val="6.9444444444444441E-3"/>
                  <c:y val="4.11962831409855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D0-41D4-AC19-E61BB86D24BD}"/>
                </c:ext>
              </c:extLst>
            </c:dLbl>
            <c:dLbl>
              <c:idx val="5"/>
              <c:layout>
                <c:manualLayout>
                  <c:x val="-1.5695721506983214E-3"/>
                  <c:y val="5.0556599375591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D0-41D4-AC19-E61BB86D24BD}"/>
                </c:ext>
              </c:extLst>
            </c:dLbl>
            <c:dLbl>
              <c:idx val="6"/>
              <c:layout>
                <c:manualLayout>
                  <c:x val="4.1666666666666666E-3"/>
                  <c:y val="2.99738827349290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1D0-41D4-AC19-E61BB86D24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0" tIns="0" rIns="0" bIns="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 terrasses restauració</c:v>
                </c:pt>
                <c:pt idx="1">
                  <c:v>A les cues per entrar a locals</c:v>
                </c:pt>
                <c:pt idx="2">
                  <c:v>Activitats lúdiques en espais oberts</c:v>
                </c:pt>
                <c:pt idx="3">
                  <c:v>Parada bus</c:v>
                </c:pt>
                <c:pt idx="4">
                  <c:v>Accessos centres educatius</c:v>
                </c:pt>
                <c:pt idx="5">
                  <c:v>Al cotxe</c:v>
                </c:pt>
                <c:pt idx="6">
                  <c:v>A casa/domicili</c:v>
                </c:pt>
              </c:strCache>
            </c:strRef>
          </c:cat>
          <c:val>
            <c:numRef>
              <c:f>Hoja1!$C$2:$C$8</c:f>
              <c:numCache>
                <c:formatCode>0%</c:formatCode>
                <c:ptCount val="7"/>
                <c:pt idx="0">
                  <c:v>0.54663774403470711</c:v>
                </c:pt>
                <c:pt idx="1">
                  <c:v>0.39913232104121477</c:v>
                </c:pt>
                <c:pt idx="2">
                  <c:v>0.38611713665943603</c:v>
                </c:pt>
                <c:pt idx="3">
                  <c:v>0.37310195227765725</c:v>
                </c:pt>
                <c:pt idx="4">
                  <c:v>0.20390455531453361</c:v>
                </c:pt>
                <c:pt idx="5">
                  <c:v>0.20599999999999999</c:v>
                </c:pt>
                <c:pt idx="6">
                  <c:v>0.23400000000000001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1D0-41D4-AC19-E61BB86D24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6"/>
        <c:axId val="35830272"/>
        <c:axId val="33292864"/>
      </c:barChart>
      <c:catAx>
        <c:axId val="35830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620000" spcFirstLastPara="1" vertOverflow="ellipsis" wrap="square" anchor="ctr" anchorCtr="1"/>
          <a:lstStyle/>
          <a:p>
            <a:pPr>
              <a:defRPr sz="1200" b="0" i="0" u="none" strike="noStrike" kern="1200" cap="none" spc="120" normalizeH="0" baseline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33292864"/>
        <c:crosses val="autoZero"/>
        <c:auto val="1"/>
        <c:lblAlgn val="ctr"/>
        <c:lblOffset val="100"/>
        <c:noMultiLvlLbl val="0"/>
      </c:catAx>
      <c:valAx>
        <c:axId val="332928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583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1012561891505001"/>
          <c:y val="0.10211835280662052"/>
          <c:w val="0.30966978797304834"/>
          <c:h val="4.82195617573112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69287699176289"/>
          <c:y val="0.19947330871291577"/>
          <c:w val="0.67401184635438804"/>
          <c:h val="0.708475077102175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91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No</c:v>
                </c:pt>
                <c:pt idx="1">
                  <c:v>Sí</c:v>
                </c:pt>
                <c:pt idx="2">
                  <c:v>No ho sé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1.7999999999999999E-2</c:v>
                </c:pt>
                <c:pt idx="1">
                  <c:v>0.94499999999999995</c:v>
                </c:pt>
                <c:pt idx="2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C-4DB5-BB7B-083EBA256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3073160"/>
        <c:axId val="643073816"/>
      </c:barChart>
      <c:catAx>
        <c:axId val="643073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643073816"/>
        <c:crosses val="autoZero"/>
        <c:auto val="1"/>
        <c:lblAlgn val="ctr"/>
        <c:lblOffset val="100"/>
        <c:noMultiLvlLbl val="0"/>
      </c:catAx>
      <c:valAx>
        <c:axId val="64307381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643073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61526882052101"/>
          <c:y val="0.11461261322796656"/>
          <c:w val="0.67401184635438804"/>
          <c:h val="0.708475077102175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91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Contaminació rius i mars</c:v>
                </c:pt>
                <c:pt idx="1">
                  <c:v>Risc d'incendis</c:v>
                </c:pt>
                <c:pt idx="2">
                  <c:v>Escombraries tòxiques</c:v>
                </c:pt>
                <c:pt idx="3">
                  <c:v>Contaminació de l'aire</c:v>
                </c:pt>
                <c:pt idx="4">
                  <c:v>Desforestació</c:v>
                </c:pt>
              </c:strCache>
            </c:strRef>
          </c:cat>
          <c:val>
            <c:numRef>
              <c:f>Hoja1!$B$2:$B$6</c:f>
              <c:numCache>
                <c:formatCode>0.0%</c:formatCode>
                <c:ptCount val="5"/>
                <c:pt idx="0">
                  <c:v>0.78</c:v>
                </c:pt>
                <c:pt idx="1">
                  <c:v>0.8</c:v>
                </c:pt>
                <c:pt idx="2">
                  <c:v>0.754</c:v>
                </c:pt>
                <c:pt idx="3">
                  <c:v>0.51800000000000002</c:v>
                </c:pt>
                <c:pt idx="4">
                  <c:v>0.126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0B-4A13-A0F6-5ED0E8413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3073160"/>
        <c:axId val="643073816"/>
      </c:barChart>
      <c:catAx>
        <c:axId val="643073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643073816"/>
        <c:crosses val="autoZero"/>
        <c:auto val="1"/>
        <c:lblAlgn val="ctr"/>
        <c:lblOffset val="100"/>
        <c:noMultiLvlLbl val="0"/>
      </c:catAx>
      <c:valAx>
        <c:axId val="64307381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643073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39568214505593"/>
          <c:y val="0"/>
          <c:w val="0.82046554537005922"/>
          <c:h val="0.97298006889763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 fuma</c:v>
                </c:pt>
              </c:strCache>
            </c:strRef>
          </c:tx>
          <c:spPr>
            <a:solidFill>
              <a:srgbClr val="0091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No</c:v>
                </c:pt>
                <c:pt idx="1">
                  <c:v>No ho sé</c:v>
                </c:pt>
                <c:pt idx="2">
                  <c:v>Sí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2.867988190636862E-2</c:v>
                </c:pt>
                <c:pt idx="1">
                  <c:v>7.1277941796710251E-2</c:v>
                </c:pt>
                <c:pt idx="2">
                  <c:v>0.90004217629692118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5B-4678-9F87-D1D786A7937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Fuma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No</c:v>
                </c:pt>
                <c:pt idx="1">
                  <c:v>No ho sé</c:v>
                </c:pt>
                <c:pt idx="2">
                  <c:v>Sí</c:v>
                </c:pt>
              </c:strCache>
            </c:strRef>
          </c:cat>
          <c:val>
            <c:numRef>
              <c:f>Hoja1!$C$2:$C$4</c:f>
              <c:numCache>
                <c:formatCode>0.0%</c:formatCode>
                <c:ptCount val="3"/>
                <c:pt idx="0">
                  <c:v>9.1106290672451198E-2</c:v>
                </c:pt>
                <c:pt idx="1">
                  <c:v>9.9783080260303691E-2</c:v>
                </c:pt>
                <c:pt idx="2">
                  <c:v>0.80911062906724507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5B-4678-9F87-D1D786A793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49097736"/>
        <c:axId val="749098096"/>
      </c:barChart>
      <c:catAx>
        <c:axId val="749097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749098096"/>
        <c:crosses val="autoZero"/>
        <c:auto val="1"/>
        <c:lblAlgn val="ctr"/>
        <c:lblOffset val="100"/>
        <c:noMultiLvlLbl val="0"/>
      </c:catAx>
      <c:valAx>
        <c:axId val="74909809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49097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5622476467231623"/>
          <c:y val="0.43564745389706894"/>
          <c:w val="0.14216059493183766"/>
          <c:h val="0.2538370185485250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39568214505593"/>
          <c:y val="0"/>
          <c:w val="0.82046554537005922"/>
          <c:h val="0.97298006889763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 fuma</c:v>
                </c:pt>
              </c:strCache>
            </c:strRef>
          </c:tx>
          <c:spPr>
            <a:solidFill>
              <a:srgbClr val="0091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No</c:v>
                </c:pt>
                <c:pt idx="1">
                  <c:v>No ho sé</c:v>
                </c:pt>
                <c:pt idx="2">
                  <c:v>Sí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8.983551244200759E-2</c:v>
                </c:pt>
                <c:pt idx="1">
                  <c:v>8.4774356811471954E-2</c:v>
                </c:pt>
                <c:pt idx="2">
                  <c:v>0.82539013074652046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8-40AA-B77C-669D0566EB8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Fuma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No</c:v>
                </c:pt>
                <c:pt idx="1">
                  <c:v>No ho sé</c:v>
                </c:pt>
                <c:pt idx="2">
                  <c:v>Sí</c:v>
                </c:pt>
              </c:strCache>
            </c:strRef>
          </c:cat>
          <c:val>
            <c:numRef>
              <c:f>Hoja1!$C$2:$C$4</c:f>
              <c:numCache>
                <c:formatCode>0.0%</c:formatCode>
                <c:ptCount val="3"/>
                <c:pt idx="0">
                  <c:v>0.44468546637744033</c:v>
                </c:pt>
                <c:pt idx="1">
                  <c:v>9.1106290672451198E-2</c:v>
                </c:pt>
                <c:pt idx="2">
                  <c:v>0.46420824295010849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B8-40AA-B77C-669D0566EB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49097736"/>
        <c:axId val="749098096"/>
      </c:barChart>
      <c:catAx>
        <c:axId val="749097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749098096"/>
        <c:crosses val="autoZero"/>
        <c:auto val="1"/>
        <c:lblAlgn val="ctr"/>
        <c:lblOffset val="100"/>
        <c:noMultiLvlLbl val="0"/>
      </c:catAx>
      <c:valAx>
        <c:axId val="74909809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49097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9809870001223382"/>
          <c:y val="0.38878125000000002"/>
          <c:w val="0.1594413168578081"/>
          <c:h val="0.3092242764599121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07152996149118"/>
          <c:y val="7.94400999502482E-2"/>
          <c:w val="0.67851059992408413"/>
          <c:h val="0.89243462477093705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Sexe</c:v>
                </c:pt>
              </c:strCache>
            </c:strRef>
          </c:tx>
          <c:spPr>
            <a:solidFill>
              <a:srgbClr val="0091C4"/>
            </a:solidFill>
            <a:ln>
              <a:noFill/>
            </a:ln>
          </c:spPr>
          <c:explosion val="35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4B-4D3E-991D-3C46F414D212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4B-4D3E-991D-3C46F414D212}"/>
              </c:ext>
            </c:extLst>
          </c:dPt>
          <c:dPt>
            <c:idx val="2"/>
            <c:bubble3D val="0"/>
            <c:spPr>
              <a:solidFill>
                <a:srgbClr val="0091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4B-4D3E-991D-3C46F414D212}"/>
              </c:ext>
            </c:extLst>
          </c:dPt>
          <c:dPt>
            <c:idx val="3"/>
            <c:bubble3D val="0"/>
            <c:explosion val="36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5D1-47B8-A1E9-B6CAC54E3867}"/>
              </c:ext>
            </c:extLst>
          </c:dPt>
          <c:dLbls>
            <c:dLbl>
              <c:idx val="0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4B-4D3E-991D-3C46F414D212}"/>
                </c:ext>
              </c:extLst>
            </c:dLbl>
            <c:dLbl>
              <c:idx val="1"/>
              <c:layout>
                <c:manualLayout>
                  <c:x val="3.5471995266954486E-2"/>
                  <c:y val="0.129205795030030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0" i="0" u="none" strike="noStrike" kern="1200" baseline="0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a-E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4B-4D3E-991D-3C46F414D212}"/>
                </c:ext>
              </c:extLst>
            </c:dLbl>
            <c:dLbl>
              <c:idx val="2"/>
              <c:layout>
                <c:manualLayout>
                  <c:x val="3.2207650297966044E-3"/>
                  <c:y val="4.857810350111227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a-E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4B-4D3E-991D-3C46F414D212}"/>
                </c:ext>
              </c:extLst>
            </c:dLbl>
            <c:dLbl>
              <c:idx val="3"/>
              <c:layout>
                <c:manualLayout>
                  <c:x val="-0.15443909788393931"/>
                  <c:y val="-7.5148417930002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0" i="0" u="none" strike="noStrike" kern="1200" baseline="0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a-E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787043151493772"/>
                      <c:h val="0.188726267254420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B5D1-47B8-A1E9-B6CAC54E38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10000" cap="flat" cmpd="sng" algn="ctr">
                  <a:solidFill>
                    <a:schemeClr val="bg2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Home </c:v>
                </c:pt>
                <c:pt idx="1">
                  <c:v>No binari</c:v>
                </c:pt>
                <c:pt idx="2">
                  <c:v>Dona</c:v>
                </c:pt>
                <c:pt idx="3">
                  <c:v>No vull dir-ho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0.23799999999999999</c:v>
                </c:pt>
                <c:pt idx="1">
                  <c:v>3.0000000000000001E-3</c:v>
                </c:pt>
                <c:pt idx="2">
                  <c:v>0.752</c:v>
                </c:pt>
                <c:pt idx="3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4B-4D3E-991D-3C46F414D21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000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ca-E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53445462994083"/>
          <c:y val="0"/>
          <c:w val="0.82046554537005922"/>
          <c:h val="0.97298006889763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 fuma</c:v>
                </c:pt>
              </c:strCache>
            </c:strRef>
          </c:tx>
          <c:spPr>
            <a:solidFill>
              <a:srgbClr val="0091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No</c:v>
                </c:pt>
                <c:pt idx="1">
                  <c:v>No ho sé</c:v>
                </c:pt>
                <c:pt idx="2">
                  <c:v>Sí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0.36693378321383385</c:v>
                </c:pt>
                <c:pt idx="1">
                  <c:v>0.26486714466469846</c:v>
                </c:pt>
                <c:pt idx="2">
                  <c:v>0.36819907212146774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67-40D3-98A0-41150E6530D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Fuma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No</c:v>
                </c:pt>
                <c:pt idx="1">
                  <c:v>No ho sé</c:v>
                </c:pt>
                <c:pt idx="2">
                  <c:v>Sí</c:v>
                </c:pt>
              </c:strCache>
            </c:strRef>
          </c:cat>
          <c:val>
            <c:numRef>
              <c:f>Hoja1!$C$2:$C$4</c:f>
              <c:numCache>
                <c:formatCode>0.0%</c:formatCode>
                <c:ptCount val="3"/>
                <c:pt idx="0">
                  <c:v>0.52277657266811284</c:v>
                </c:pt>
                <c:pt idx="1">
                  <c:v>0.19956616052060738</c:v>
                </c:pt>
                <c:pt idx="2">
                  <c:v>0.27765726681127983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67-40D3-98A0-41150E6530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49097736"/>
        <c:axId val="749098096"/>
      </c:barChart>
      <c:catAx>
        <c:axId val="749097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749098096"/>
        <c:crosses val="autoZero"/>
        <c:auto val="1"/>
        <c:lblAlgn val="ctr"/>
        <c:lblOffset val="100"/>
        <c:noMultiLvlLbl val="0"/>
      </c:catAx>
      <c:valAx>
        <c:axId val="74909809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49097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4365696690797409"/>
          <c:y val="0.3333940546760466"/>
          <c:w val="0.11545402468261055"/>
          <c:h val="0.2069708772388898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>
        <c:manualLayout>
          <c:layoutTarget val="inner"/>
          <c:xMode val="edge"/>
          <c:yMode val="edge"/>
          <c:x val="0.18733456648389027"/>
          <c:y val="0.14114570081891217"/>
          <c:w val="0.6429926649686597"/>
          <c:h val="0.75753601876727628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Fumes?</c:v>
                </c:pt>
              </c:strCache>
            </c:strRef>
          </c:tx>
          <c:dPt>
            <c:idx val="0"/>
            <c:bubble3D val="0"/>
            <c:explosion val="16"/>
            <c:spPr>
              <a:solidFill>
                <a:srgbClr val="0091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A10-468D-A161-3183EDC64B5D}"/>
              </c:ext>
            </c:extLst>
          </c:dPt>
          <c:dPt>
            <c:idx val="1"/>
            <c:bubble3D val="0"/>
            <c:explosion val="15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10-468D-A161-3183EDC64B5D}"/>
              </c:ext>
            </c:extLst>
          </c:dPt>
          <c:dPt>
            <c:idx val="2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23-4D1A-B3CD-2F282F40F927}"/>
              </c:ext>
            </c:extLst>
          </c:dPt>
          <c:dPt>
            <c:idx val="3"/>
            <c:bubble3D val="0"/>
            <c:explosion val="8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23-4D1A-B3CD-2F282F40F927}"/>
              </c:ext>
            </c:extLst>
          </c:dPt>
          <c:dLbls>
            <c:dLbl>
              <c:idx val="0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12784960175164"/>
                      <c:h val="0.132261430918570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A10-468D-A161-3183EDC64B5D}"/>
                </c:ext>
              </c:extLst>
            </c:dLbl>
            <c:dLbl>
              <c:idx val="1"/>
              <c:layout>
                <c:manualLayout>
                  <c:x val="-2.9053524920054766E-2"/>
                  <c:y val="7.53042351429322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373212155885018"/>
                      <c:h val="0.15663258485594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A10-468D-A161-3183EDC64B5D}"/>
                </c:ext>
              </c:extLst>
            </c:dLbl>
            <c:dLbl>
              <c:idx val="2"/>
              <c:layout>
                <c:manualLayout>
                  <c:x val="-0.10459268971219715"/>
                  <c:y val="3.28600906452543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55513956398299"/>
                      <c:h val="0.176348574558093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A23-4D1A-B3CD-2F282F40F927}"/>
                </c:ext>
              </c:extLst>
            </c:dLbl>
            <c:dLbl>
              <c:idx val="3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2836654402878"/>
                      <c:h val="0.151155921049794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A23-4D1A-B3CD-2F282F40F92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norm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0000" cap="flat" cmpd="sng" algn="ctr">
                  <a:solidFill>
                    <a:schemeClr val="bg2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Hoja1!$A$2:$A$5</c:f>
              <c:strCache>
                <c:ptCount val="4"/>
                <c:pt idx="0">
                  <c:v>No he fumat mai</c:v>
                </c:pt>
                <c:pt idx="1">
                  <c:v>Si, diàriament</c:v>
                </c:pt>
                <c:pt idx="2">
                  <c:v>Si, ocasionalment</c:v>
                </c:pt>
                <c:pt idx="3">
                  <c:v>Exfumador/a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0.498</c:v>
                </c:pt>
                <c:pt idx="1">
                  <c:v>0.1</c:v>
                </c:pt>
                <c:pt idx="2">
                  <c:v>6.3E-2</c:v>
                </c:pt>
                <c:pt idx="3">
                  <c:v>0.33900000000000002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10-468D-A161-3183EDC64B5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000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ca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85909167392108"/>
          <c:y val="6.4356551934061909E-2"/>
          <c:w val="0.72858857945756672"/>
          <c:h val="0.820128536331363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 fuma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Dones</c:v>
                </c:pt>
                <c:pt idx="1">
                  <c:v>Homes</c:v>
                </c:pt>
                <c:pt idx="2">
                  <c:v>No binari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0.158</c:v>
                </c:pt>
                <c:pt idx="1">
                  <c:v>0.182</c:v>
                </c:pt>
                <c:pt idx="2">
                  <c:v>0.42899999999999999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3-41BE-8AC2-62C1B6135F8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fuma</c:v>
                </c:pt>
              </c:strCache>
            </c:strRef>
          </c:tx>
          <c:spPr>
            <a:solidFill>
              <a:srgbClr val="0091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Dones</c:v>
                </c:pt>
                <c:pt idx="1">
                  <c:v>Homes</c:v>
                </c:pt>
                <c:pt idx="2">
                  <c:v>No binari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>
                  <c:v>0.84199999999999997</c:v>
                </c:pt>
                <c:pt idx="1">
                  <c:v>0.81799999999999995</c:v>
                </c:pt>
                <c:pt idx="2">
                  <c:v>0.57099999999999995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03-41BE-8AC2-62C1B6135F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66631592"/>
        <c:axId val="466631920"/>
      </c:barChart>
      <c:catAx>
        <c:axId val="46663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bg2"/>
                </a:solidFill>
                <a:latin typeface="Twentieth Century"/>
                <a:ea typeface="+mn-ea"/>
                <a:cs typeface="+mn-cs"/>
              </a:defRPr>
            </a:pPr>
            <a:endParaRPr lang="ca-ES"/>
          </a:p>
        </c:txPr>
        <c:crossAx val="466631920"/>
        <c:crosses val="autoZero"/>
        <c:auto val="1"/>
        <c:lblAlgn val="ctr"/>
        <c:lblOffset val="100"/>
        <c:noMultiLvlLbl val="0"/>
      </c:catAx>
      <c:valAx>
        <c:axId val="466631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6631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/>
                </a:solidFill>
                <a:latin typeface="Twentieth Century"/>
                <a:ea typeface="+mn-ea"/>
                <a:cs typeface="+mn-cs"/>
              </a:defRPr>
            </a:pPr>
            <a:endParaRPr lang="ca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/>
                </a:solidFill>
                <a:latin typeface="Twentieth Century"/>
                <a:ea typeface="+mn-ea"/>
                <a:cs typeface="+mn-cs"/>
              </a:defRPr>
            </a:pPr>
            <a:endParaRPr lang="ca-ES"/>
          </a:p>
        </c:txPr>
      </c:legendEntry>
      <c:layout>
        <c:manualLayout>
          <c:xMode val="edge"/>
          <c:yMode val="edge"/>
          <c:x val="0.1933289004334251"/>
          <c:y val="9.271762503125569E-2"/>
          <c:w val="0.64769807515117939"/>
          <c:h val="9.1906997651553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entieth Century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1587002560826"/>
          <c:y val="2.6467916924919899E-2"/>
          <c:w val="0.72393779159634886"/>
          <c:h val="0.718414715783281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Sí, a diari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D50-4D4B-B647-49AC0B8924C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50-4D4B-B647-49AC0B8924C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D50-4D4B-B647-49AC0B8924C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50-4D4B-B647-49AC0B8924C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D50-4D4B-B647-49AC0B8924C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50-4D4B-B647-49AC0B8924C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D50-4D4B-B647-49AC0B8924C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D50-4D4B-B647-49AC0B8924C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D50-4D4B-B647-49AC0B8924C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D50-4D4B-B647-49AC0B8924C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D50-4D4B-B647-49AC0B8924C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D50-4D4B-B647-49AC0B8924C9}"/>
              </c:ext>
            </c:extLst>
          </c:dPt>
          <c:dLbls>
            <c:dLbl>
              <c:idx val="5"/>
              <c:layout>
                <c:manualLayout>
                  <c:x val="1.4080219110382932E-3"/>
                  <c:y val="-5.87621523822989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50-4D4B-B647-49AC0B892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14-18</c:v>
                </c:pt>
                <c:pt idx="1">
                  <c:v>19-24 </c:v>
                </c:pt>
                <c:pt idx="2">
                  <c:v>25-34 </c:v>
                </c:pt>
                <c:pt idx="3">
                  <c:v>35-49 </c:v>
                </c:pt>
                <c:pt idx="4">
                  <c:v>50-64</c:v>
                </c:pt>
                <c:pt idx="5">
                  <c:v>&gt;=65 </c:v>
                </c:pt>
              </c:strCache>
            </c:strRef>
          </c:cat>
          <c:val>
            <c:numRef>
              <c:f>Hoja1!$B$2:$B$7</c:f>
              <c:numCache>
                <c:formatCode>0.0%</c:formatCode>
                <c:ptCount val="6"/>
                <c:pt idx="0">
                  <c:v>6.5000000000000002E-2</c:v>
                </c:pt>
                <c:pt idx="1">
                  <c:v>0.18</c:v>
                </c:pt>
                <c:pt idx="2">
                  <c:v>0.14399999999999999</c:v>
                </c:pt>
                <c:pt idx="3">
                  <c:v>0.11</c:v>
                </c:pt>
                <c:pt idx="4">
                  <c:v>7.5999999999999998E-2</c:v>
                </c:pt>
                <c:pt idx="5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D50-4D4B-B647-49AC0B8924C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Sí, ocasionalment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3161124492862659E-3"/>
                  <c:y val="-1.93975542935144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807-4875-AE85-55C81221BA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14-18</c:v>
                </c:pt>
                <c:pt idx="1">
                  <c:v>19-24 </c:v>
                </c:pt>
                <c:pt idx="2">
                  <c:v>25-34 </c:v>
                </c:pt>
                <c:pt idx="3">
                  <c:v>35-49 </c:v>
                </c:pt>
                <c:pt idx="4">
                  <c:v>50-64</c:v>
                </c:pt>
                <c:pt idx="5">
                  <c:v>&gt;=65 </c:v>
                </c:pt>
              </c:strCache>
            </c:strRef>
          </c:cat>
          <c:val>
            <c:numRef>
              <c:f>Hoja1!$C$2:$C$7</c:f>
              <c:numCache>
                <c:formatCode>0.0%</c:formatCode>
                <c:ptCount val="6"/>
                <c:pt idx="0">
                  <c:v>0.151</c:v>
                </c:pt>
                <c:pt idx="1">
                  <c:v>0.16400000000000001</c:v>
                </c:pt>
                <c:pt idx="2">
                  <c:v>0.11600000000000001</c:v>
                </c:pt>
                <c:pt idx="3">
                  <c:v>0.05</c:v>
                </c:pt>
                <c:pt idx="4">
                  <c:v>4.2999999999999997E-2</c:v>
                </c:pt>
                <c:pt idx="5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99-4821-A1C4-CEEE4C5A5B4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Exfumador/a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14-18</c:v>
                </c:pt>
                <c:pt idx="1">
                  <c:v>19-24 </c:v>
                </c:pt>
                <c:pt idx="2">
                  <c:v>25-34 </c:v>
                </c:pt>
                <c:pt idx="3">
                  <c:v>35-49 </c:v>
                </c:pt>
                <c:pt idx="4">
                  <c:v>50-64</c:v>
                </c:pt>
                <c:pt idx="5">
                  <c:v>&gt;=65 </c:v>
                </c:pt>
              </c:strCache>
            </c:strRef>
          </c:cat>
          <c:val>
            <c:numRef>
              <c:f>Hoja1!$D$2:$D$7</c:f>
              <c:numCache>
                <c:formatCode>0.0%</c:formatCode>
                <c:ptCount val="6"/>
                <c:pt idx="0">
                  <c:v>9.7000000000000003E-2</c:v>
                </c:pt>
                <c:pt idx="1">
                  <c:v>0.109</c:v>
                </c:pt>
                <c:pt idx="2">
                  <c:v>0.158</c:v>
                </c:pt>
                <c:pt idx="3">
                  <c:v>0.35099999999999998</c:v>
                </c:pt>
                <c:pt idx="4">
                  <c:v>0.40400000000000003</c:v>
                </c:pt>
                <c:pt idx="5">
                  <c:v>0.52400000000000002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99-4821-A1C4-CEEE4C5A5B49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Mai he fumat</c:v>
                </c:pt>
              </c:strCache>
            </c:strRef>
          </c:tx>
          <c:spPr>
            <a:solidFill>
              <a:srgbClr val="0091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14-18</c:v>
                </c:pt>
                <c:pt idx="1">
                  <c:v>19-24 </c:v>
                </c:pt>
                <c:pt idx="2">
                  <c:v>25-34 </c:v>
                </c:pt>
                <c:pt idx="3">
                  <c:v>35-49 </c:v>
                </c:pt>
                <c:pt idx="4">
                  <c:v>50-64</c:v>
                </c:pt>
                <c:pt idx="5">
                  <c:v>&gt;=65 </c:v>
                </c:pt>
              </c:strCache>
            </c:strRef>
          </c:cat>
          <c:val>
            <c:numRef>
              <c:f>Hoja1!$E$2:$E$7</c:f>
              <c:numCache>
                <c:formatCode>0.0%</c:formatCode>
                <c:ptCount val="6"/>
                <c:pt idx="0">
                  <c:v>0.68799999999999994</c:v>
                </c:pt>
                <c:pt idx="1">
                  <c:v>0.54700000000000004</c:v>
                </c:pt>
                <c:pt idx="2">
                  <c:v>0.58199999999999996</c:v>
                </c:pt>
                <c:pt idx="3">
                  <c:v>0.48899999999999999</c:v>
                </c:pt>
                <c:pt idx="4">
                  <c:v>0.47599999999999998</c:v>
                </c:pt>
                <c:pt idx="5">
                  <c:v>0.376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807-4875-AE85-55C81221BA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41305608"/>
        <c:axId val="241306264"/>
      </c:barChart>
      <c:catAx>
        <c:axId val="241305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520000" spcFirstLastPara="1" vertOverflow="ellipsis" wrap="square" anchor="t" anchorCtr="0"/>
          <a:lstStyle/>
          <a:p>
            <a:pPr>
              <a:defRPr sz="1400" b="1" i="0" u="none" strike="noStrike" kern="1200" cap="all" spc="120" normalizeH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241306264"/>
        <c:crosses val="autoZero"/>
        <c:auto val="1"/>
        <c:lblAlgn val="ctr"/>
        <c:lblOffset val="100"/>
        <c:noMultiLvlLbl val="0"/>
      </c:catAx>
      <c:valAx>
        <c:axId val="24130626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41305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9625967721124569E-3"/>
          <c:y val="0.11430985291024409"/>
          <c:w val="0.2261845289213244"/>
          <c:h val="0.66764854511796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27024762647077"/>
          <c:y val="9.020277317385883E-2"/>
          <c:w val="0.72805280444926479"/>
          <c:h val="0.718414715783281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Home</c:v>
                </c:pt>
              </c:strCache>
            </c:strRef>
          </c:tx>
          <c:spPr>
            <a:solidFill>
              <a:srgbClr val="70A6C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6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D50-4D4B-B647-49AC0B8924C9}"/>
              </c:ext>
            </c:extLst>
          </c:dPt>
          <c:dPt>
            <c:idx val="1"/>
            <c:invertIfNegative val="0"/>
            <c:bubble3D val="0"/>
            <c:spPr>
              <a:solidFill>
                <a:srgbClr val="70A6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50-4D4B-B647-49AC0B8924C9}"/>
              </c:ext>
            </c:extLst>
          </c:dPt>
          <c:dPt>
            <c:idx val="2"/>
            <c:invertIfNegative val="0"/>
            <c:bubble3D val="0"/>
            <c:spPr>
              <a:solidFill>
                <a:srgbClr val="70A6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D50-4D4B-B647-49AC0B8924C9}"/>
              </c:ext>
            </c:extLst>
          </c:dPt>
          <c:dPt>
            <c:idx val="3"/>
            <c:invertIfNegative val="0"/>
            <c:bubble3D val="0"/>
            <c:spPr>
              <a:solidFill>
                <a:srgbClr val="70A6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50-4D4B-B647-49AC0B8924C9}"/>
              </c:ext>
            </c:extLst>
          </c:dPt>
          <c:dPt>
            <c:idx val="4"/>
            <c:invertIfNegative val="0"/>
            <c:bubble3D val="0"/>
            <c:spPr>
              <a:solidFill>
                <a:srgbClr val="70A6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D50-4D4B-B647-49AC0B8924C9}"/>
              </c:ext>
            </c:extLst>
          </c:dPt>
          <c:dPt>
            <c:idx val="5"/>
            <c:invertIfNegative val="0"/>
            <c:bubble3D val="0"/>
            <c:spPr>
              <a:solidFill>
                <a:srgbClr val="70A6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50-4D4B-B647-49AC0B8924C9}"/>
              </c:ext>
            </c:extLst>
          </c:dPt>
          <c:dPt>
            <c:idx val="6"/>
            <c:invertIfNegative val="0"/>
            <c:bubble3D val="0"/>
            <c:spPr>
              <a:solidFill>
                <a:srgbClr val="70A6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D50-4D4B-B647-49AC0B8924C9}"/>
              </c:ext>
            </c:extLst>
          </c:dPt>
          <c:dPt>
            <c:idx val="7"/>
            <c:invertIfNegative val="0"/>
            <c:bubble3D val="0"/>
            <c:spPr>
              <a:solidFill>
                <a:srgbClr val="70A6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D50-4D4B-B647-49AC0B8924C9}"/>
              </c:ext>
            </c:extLst>
          </c:dPt>
          <c:dPt>
            <c:idx val="8"/>
            <c:invertIfNegative val="0"/>
            <c:bubble3D val="0"/>
            <c:spPr>
              <a:solidFill>
                <a:srgbClr val="70A6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D50-4D4B-B647-49AC0B8924C9}"/>
              </c:ext>
            </c:extLst>
          </c:dPt>
          <c:dPt>
            <c:idx val="9"/>
            <c:invertIfNegative val="0"/>
            <c:bubble3D val="0"/>
            <c:spPr>
              <a:solidFill>
                <a:srgbClr val="70A6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D50-4D4B-B647-49AC0B8924C9}"/>
              </c:ext>
            </c:extLst>
          </c:dPt>
          <c:dPt>
            <c:idx val="10"/>
            <c:invertIfNegative val="0"/>
            <c:bubble3D val="0"/>
            <c:spPr>
              <a:solidFill>
                <a:srgbClr val="70A6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D50-4D4B-B647-49AC0B8924C9}"/>
              </c:ext>
            </c:extLst>
          </c:dPt>
          <c:dPt>
            <c:idx val="11"/>
            <c:invertIfNegative val="0"/>
            <c:bubble3D val="0"/>
            <c:spPr>
              <a:solidFill>
                <a:srgbClr val="70A6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D50-4D4B-B647-49AC0B8924C9}"/>
              </c:ext>
            </c:extLst>
          </c:dPt>
          <c:dLbls>
            <c:dLbl>
              <c:idx val="3"/>
              <c:layout>
                <c:manualLayout>
                  <c:x val="-7.2699654144275268E-3"/>
                  <c:y val="-1.0160506302519353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50-4D4B-B647-49AC0B8924C9}"/>
                </c:ext>
              </c:extLst>
            </c:dLbl>
            <c:dLbl>
              <c:idx val="4"/>
              <c:layout>
                <c:manualLayout>
                  <c:x val="-8.72395849731313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50-4D4B-B647-49AC0B892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14-18</c:v>
                </c:pt>
                <c:pt idx="1">
                  <c:v>19-24 </c:v>
                </c:pt>
                <c:pt idx="2">
                  <c:v>25-34 </c:v>
                </c:pt>
                <c:pt idx="3">
                  <c:v>35-49 </c:v>
                </c:pt>
                <c:pt idx="4">
                  <c:v>50-64 </c:v>
                </c:pt>
                <c:pt idx="5">
                  <c:v>&gt;=65</c:v>
                </c:pt>
              </c:strCache>
            </c:strRef>
          </c:cat>
          <c:val>
            <c:numRef>
              <c:f>Hoja1!$B$2:$B$7</c:f>
              <c:numCache>
                <c:formatCode>0.0%</c:formatCode>
                <c:ptCount val="6"/>
                <c:pt idx="0">
                  <c:v>0.22900000000000001</c:v>
                </c:pt>
                <c:pt idx="1">
                  <c:v>0.27800000000000002</c:v>
                </c:pt>
                <c:pt idx="2">
                  <c:v>0.36599999999999999</c:v>
                </c:pt>
                <c:pt idx="3">
                  <c:v>0.16600000000000001</c:v>
                </c:pt>
                <c:pt idx="4">
                  <c:v>0.11899999999999999</c:v>
                </c:pt>
                <c:pt idx="5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D50-4D4B-B647-49AC0B8924C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Dona</c:v>
                </c:pt>
              </c:strCache>
            </c:strRef>
          </c:tx>
          <c:spPr>
            <a:solidFill>
              <a:srgbClr val="0091C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079861657710106E-3"/>
                  <c:y val="5.080253151259676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C91-4A75-AA4E-0DBB34E99222}"/>
                </c:ext>
              </c:extLst>
            </c:dLbl>
            <c:dLbl>
              <c:idx val="2"/>
              <c:layout>
                <c:manualLayout>
                  <c:x val="8.7239584973130314E-3"/>
                  <c:y val="-2.77107918478777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C91-4A75-AA4E-0DBB34E99222}"/>
                </c:ext>
              </c:extLst>
            </c:dLbl>
            <c:dLbl>
              <c:idx val="3"/>
              <c:layout>
                <c:manualLayout>
                  <c:x val="4.361979248656515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C91-4A75-AA4E-0DBB34E99222}"/>
                </c:ext>
              </c:extLst>
            </c:dLbl>
            <c:dLbl>
              <c:idx val="4"/>
              <c:layout>
                <c:manualLayout>
                  <c:x val="7.269965414427526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C91-4A75-AA4E-0DBB34E992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14-18</c:v>
                </c:pt>
                <c:pt idx="1">
                  <c:v>19-24 </c:v>
                </c:pt>
                <c:pt idx="2">
                  <c:v>25-34 </c:v>
                </c:pt>
                <c:pt idx="3">
                  <c:v>35-49 </c:v>
                </c:pt>
                <c:pt idx="4">
                  <c:v>50-64 </c:v>
                </c:pt>
                <c:pt idx="5">
                  <c:v>&gt;=65</c:v>
                </c:pt>
              </c:strCache>
            </c:strRef>
          </c:cat>
          <c:val>
            <c:numRef>
              <c:f>Hoja1!$C$2:$C$7</c:f>
              <c:numCache>
                <c:formatCode>0.0%</c:formatCode>
                <c:ptCount val="6"/>
                <c:pt idx="0">
                  <c:v>0.20499999999999999</c:v>
                </c:pt>
                <c:pt idx="1">
                  <c:v>0.36699999999999999</c:v>
                </c:pt>
                <c:pt idx="2">
                  <c:v>0.22600000000000001</c:v>
                </c:pt>
                <c:pt idx="3">
                  <c:v>0.159</c:v>
                </c:pt>
                <c:pt idx="4">
                  <c:v>0.12</c:v>
                </c:pt>
                <c:pt idx="5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C91-4A75-AA4E-0DBB34E992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241305608"/>
        <c:axId val="241306264"/>
      </c:barChart>
      <c:catAx>
        <c:axId val="241305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520000" spcFirstLastPara="1" vertOverflow="ellipsis" wrap="square" anchor="t" anchorCtr="0"/>
          <a:lstStyle/>
          <a:p>
            <a:pPr>
              <a:defRPr sz="1400" b="0" i="0" u="none" strike="noStrike" kern="1200" cap="all" spc="120" normalizeH="0" baseline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241306264"/>
        <c:crosses val="autoZero"/>
        <c:auto val="1"/>
        <c:lblAlgn val="ctr"/>
        <c:lblOffset val="100"/>
        <c:noMultiLvlLbl val="0"/>
      </c:catAx>
      <c:valAx>
        <c:axId val="24130626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41305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01213910761155"/>
          <c:y val="0.11272384116054504"/>
          <c:w val="0.61054341644794397"/>
          <c:h val="0.85798661990124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SSF2022</c:v>
                </c:pt>
              </c:strCache>
            </c:strRef>
          </c:tx>
          <c:spPr>
            <a:solidFill>
              <a:srgbClr val="0091C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275-4438-91AC-03BF71EEC34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34,2%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275-4438-91AC-03BF71EEC34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47,7%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275-4438-91AC-03BF71EEC3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Fumador/a diari</c:v>
                </c:pt>
                <c:pt idx="1">
                  <c:v>Fumador/a ocasional</c:v>
                </c:pt>
                <c:pt idx="2">
                  <c:v>Exfumador/a</c:v>
                </c:pt>
                <c:pt idx="3">
                  <c:v>Mai ha fumat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0.122</c:v>
                </c:pt>
                <c:pt idx="1">
                  <c:v>0.06</c:v>
                </c:pt>
                <c:pt idx="2">
                  <c:v>0.34200000000000003</c:v>
                </c:pt>
                <c:pt idx="3">
                  <c:v>0.47699999999999998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75-4438-91AC-03BF71EEC34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SSF2023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11,3%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275-4438-91AC-03BF71EEC34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275-4438-91AC-03BF71EEC34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31,9%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275-4438-91AC-03BF71EEC34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50,9%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275-4438-91AC-03BF71EEC3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Fumador/a diari</c:v>
                </c:pt>
                <c:pt idx="1">
                  <c:v>Fumador/a ocasional</c:v>
                </c:pt>
                <c:pt idx="2">
                  <c:v>Exfumador/a</c:v>
                </c:pt>
                <c:pt idx="3">
                  <c:v>Mai ha fumat</c:v>
                </c:pt>
              </c:strCache>
            </c:strRef>
          </c:cat>
          <c:val>
            <c:numRef>
              <c:f>Hoja1!$C$2:$C$5</c:f>
              <c:numCache>
                <c:formatCode>0.0%</c:formatCode>
                <c:ptCount val="4"/>
                <c:pt idx="0">
                  <c:v>0.113</c:v>
                </c:pt>
                <c:pt idx="1">
                  <c:v>5.8999999999999997E-2</c:v>
                </c:pt>
                <c:pt idx="2">
                  <c:v>0.318</c:v>
                </c:pt>
                <c:pt idx="3">
                  <c:v>0.50900000000000001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75-4438-91AC-03BF71EEC34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SSF2024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7777777777777779E-3"/>
                  <c:y val="-7.9880560740570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8E-41C9-8946-F31FCEFBC0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Fumador/a diari</c:v>
                </c:pt>
                <c:pt idx="1">
                  <c:v>Fumador/a ocasional</c:v>
                </c:pt>
                <c:pt idx="2">
                  <c:v>Exfumador/a</c:v>
                </c:pt>
                <c:pt idx="3">
                  <c:v>Mai ha fumat</c:v>
                </c:pt>
              </c:strCache>
            </c:strRef>
          </c:cat>
          <c:val>
            <c:numRef>
              <c:f>Hoja1!$D$2:$D$5</c:f>
              <c:numCache>
                <c:formatCode>0.0%</c:formatCode>
                <c:ptCount val="4"/>
                <c:pt idx="0">
                  <c:v>0.10299999999999999</c:v>
                </c:pt>
                <c:pt idx="1">
                  <c:v>5.1999999999999998E-2</c:v>
                </c:pt>
                <c:pt idx="2">
                  <c:v>0.32600000000000001</c:v>
                </c:pt>
                <c:pt idx="3">
                  <c:v>0.51900000000000002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8E-41C9-8946-F31FCEFBC0BC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SSF2025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Fumador/a diari</c:v>
                </c:pt>
                <c:pt idx="1">
                  <c:v>Fumador/a ocasional</c:v>
                </c:pt>
                <c:pt idx="2">
                  <c:v>Exfumador/a</c:v>
                </c:pt>
                <c:pt idx="3">
                  <c:v>Mai ha fumat</c:v>
                </c:pt>
              </c:strCache>
            </c:strRef>
          </c:cat>
          <c:val>
            <c:numRef>
              <c:f>Hoja1!$E$2:$E$5</c:f>
              <c:numCache>
                <c:formatCode>0.0%</c:formatCode>
                <c:ptCount val="4"/>
                <c:pt idx="0">
                  <c:v>0.1</c:v>
                </c:pt>
                <c:pt idx="1">
                  <c:v>6.3E-2</c:v>
                </c:pt>
                <c:pt idx="2">
                  <c:v>0.33900000000000002</c:v>
                </c:pt>
                <c:pt idx="3">
                  <c:v>0.498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E0-4209-8F54-B0718A24A0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43049872"/>
        <c:axId val="643047904"/>
      </c:barChart>
      <c:catAx>
        <c:axId val="643049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643047904"/>
        <c:crosses val="autoZero"/>
        <c:auto val="1"/>
        <c:lblAlgn val="ctr"/>
        <c:lblOffset val="100"/>
        <c:noMultiLvlLbl val="0"/>
      </c:catAx>
      <c:valAx>
        <c:axId val="64304790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64304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3182403762029733"/>
          <c:y val="8.363494709537718E-2"/>
          <c:w val="0.16817596237970253"/>
          <c:h val="0.674550451702556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2"/>
              </a:solidFill>
              <a:latin typeface="Twentieth Century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12033588321507"/>
          <c:y val="2.9277513947162156E-2"/>
          <c:w val="0.69213269445440817"/>
          <c:h val="0.941444972105675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91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Cigarretes convencionals</c:v>
                </c:pt>
                <c:pt idx="1">
                  <c:v>Cigarretes fetes a mà</c:v>
                </c:pt>
                <c:pt idx="2">
                  <c:v>Cigarretes electròniques</c:v>
                </c:pt>
                <c:pt idx="3">
                  <c:v>Tabac amb cànnabis</c:v>
                </c:pt>
                <c:pt idx="4">
                  <c:v>Pipa d'aigua/catximba</c:v>
                </c:pt>
                <c:pt idx="5">
                  <c:v>Tabac escalfat</c:v>
                </c:pt>
                <c:pt idx="6">
                  <c:v>Cigars ("puros")</c:v>
                </c:pt>
                <c:pt idx="7">
                  <c:v>Pipa tradicional</c:v>
                </c:pt>
                <c:pt idx="8">
                  <c:v>Bossetes nicotina/Snus</c:v>
                </c:pt>
              </c:strCache>
            </c:strRef>
          </c:cat>
          <c:val>
            <c:numRef>
              <c:f>Hoja1!$B$2:$B$10</c:f>
              <c:numCache>
                <c:formatCode>0.0%</c:formatCode>
                <c:ptCount val="9"/>
                <c:pt idx="0">
                  <c:v>0.63100000000000001</c:v>
                </c:pt>
                <c:pt idx="1">
                  <c:v>0.38200000000000001</c:v>
                </c:pt>
                <c:pt idx="2">
                  <c:v>9.8000000000000004E-2</c:v>
                </c:pt>
                <c:pt idx="3">
                  <c:v>9.2999999999999999E-2</c:v>
                </c:pt>
                <c:pt idx="4">
                  <c:v>3.9E-2</c:v>
                </c:pt>
                <c:pt idx="5">
                  <c:v>3.5000000000000003E-2</c:v>
                </c:pt>
                <c:pt idx="6">
                  <c:v>3.3000000000000002E-2</c:v>
                </c:pt>
                <c:pt idx="7">
                  <c:v>1.0999999999999999E-2</c:v>
                </c:pt>
                <c:pt idx="8">
                  <c:v>1.8867924528301887E-3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E6-4557-B553-B9FE4EF2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3073160"/>
        <c:axId val="643073816"/>
      </c:barChart>
      <c:catAx>
        <c:axId val="643073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643073816"/>
        <c:crosses val="autoZero"/>
        <c:auto val="1"/>
        <c:lblAlgn val="ctr"/>
        <c:lblOffset val="100"/>
        <c:noMultiLvlLbl val="0"/>
      </c:catAx>
      <c:valAx>
        <c:axId val="64307381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643073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19147159916222"/>
          <c:y val="7.3376552654400545E-2"/>
          <c:w val="0.68106450584525691"/>
          <c:h val="0.47604348490381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14-18</c:v>
                </c:pt>
              </c:strCache>
            </c:strRef>
          </c:tx>
          <c:spPr>
            <a:solidFill>
              <a:srgbClr val="0091C4"/>
            </a:solidFill>
            <a:ln>
              <a:noFill/>
            </a:ln>
            <a:effectLst/>
          </c:spPr>
          <c:invertIfNegative val="0"/>
          <c:cat>
            <c:strRef>
              <c:f>Hoja1!$A$2:$A$7</c:f>
              <c:strCache>
                <c:ptCount val="6"/>
                <c:pt idx="0">
                  <c:v>Tabac amb cànnabis</c:v>
                </c:pt>
                <c:pt idx="1">
                  <c:v>Cig. Electr.</c:v>
                </c:pt>
                <c:pt idx="2">
                  <c:v>Tabac escalfat</c:v>
                </c:pt>
                <c:pt idx="3">
                  <c:v>Pipa d`aigua / Catximba</c:v>
                </c:pt>
                <c:pt idx="4">
                  <c:v>Bossetes nicotina/Snus</c:v>
                </c:pt>
                <c:pt idx="5">
                  <c:v>Cigarretes convencionals</c:v>
                </c:pt>
              </c:strCache>
            </c:strRef>
          </c:cat>
          <c:val>
            <c:numRef>
              <c:f>Hoja1!$B$2:$B$7</c:f>
              <c:numCache>
                <c:formatCode>0.0%</c:formatCode>
                <c:ptCount val="6"/>
                <c:pt idx="0">
                  <c:v>0.15</c:v>
                </c:pt>
                <c:pt idx="1">
                  <c:v>0.6</c:v>
                </c:pt>
                <c:pt idx="2">
                  <c:v>0.05</c:v>
                </c:pt>
                <c:pt idx="3">
                  <c:v>0.35</c:v>
                </c:pt>
                <c:pt idx="4">
                  <c:v>0.05</c:v>
                </c:pt>
                <c:pt idx="5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E6-4557-B553-B9FE4EF218D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19-24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Hoja1!$A$2:$A$7</c:f>
              <c:strCache>
                <c:ptCount val="6"/>
                <c:pt idx="0">
                  <c:v>Tabac amb cànnabis</c:v>
                </c:pt>
                <c:pt idx="1">
                  <c:v>Cig. Electr.</c:v>
                </c:pt>
                <c:pt idx="2">
                  <c:v>Tabac escalfat</c:v>
                </c:pt>
                <c:pt idx="3">
                  <c:v>Pipa d`aigua / Catximba</c:v>
                </c:pt>
                <c:pt idx="4">
                  <c:v>Bossetes nicotina/Snus</c:v>
                </c:pt>
                <c:pt idx="5">
                  <c:v>Cigarretes convencionals</c:v>
                </c:pt>
              </c:strCache>
            </c:strRef>
          </c:cat>
          <c:val>
            <c:numRef>
              <c:f>Hoja1!$C$2:$C$7</c:f>
              <c:numCache>
                <c:formatCode>0.0%</c:formatCode>
                <c:ptCount val="6"/>
                <c:pt idx="0">
                  <c:v>0.13600000000000001</c:v>
                </c:pt>
                <c:pt idx="1">
                  <c:v>0.22700000000000001</c:v>
                </c:pt>
                <c:pt idx="2">
                  <c:v>0.13600000000000001</c:v>
                </c:pt>
                <c:pt idx="3">
                  <c:v>9.0999999999999998E-2</c:v>
                </c:pt>
                <c:pt idx="4">
                  <c:v>0</c:v>
                </c:pt>
                <c:pt idx="5">
                  <c:v>0.59090909090909094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7-4277-9D56-3CFB969B948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Hoja1!$A$2:$A$7</c:f>
              <c:strCache>
                <c:ptCount val="6"/>
                <c:pt idx="0">
                  <c:v>Tabac amb cànnabis</c:v>
                </c:pt>
                <c:pt idx="1">
                  <c:v>Cig. Electr.</c:v>
                </c:pt>
                <c:pt idx="2">
                  <c:v>Tabac escalfat</c:v>
                </c:pt>
                <c:pt idx="3">
                  <c:v>Pipa d`aigua / Catximba</c:v>
                </c:pt>
                <c:pt idx="4">
                  <c:v>Bossetes nicotina/Snus</c:v>
                </c:pt>
                <c:pt idx="5">
                  <c:v>Cigarretes convencionals</c:v>
                </c:pt>
              </c:strCache>
            </c:strRef>
          </c:cat>
          <c:val>
            <c:numRef>
              <c:f>Hoja1!$D$2:$D$7</c:f>
              <c:numCache>
                <c:formatCode>0.0%</c:formatCode>
                <c:ptCount val="6"/>
                <c:pt idx="0">
                  <c:v>0.20200000000000001</c:v>
                </c:pt>
                <c:pt idx="1">
                  <c:v>0.16</c:v>
                </c:pt>
                <c:pt idx="2">
                  <c:v>2.1000000000000001E-2</c:v>
                </c:pt>
                <c:pt idx="3">
                  <c:v>5.2999999999999999E-2</c:v>
                </c:pt>
                <c:pt idx="4">
                  <c:v>0</c:v>
                </c:pt>
                <c:pt idx="5">
                  <c:v>0.36170212765957449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7-4277-9D56-3CFB969B948C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&gt;34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Hoja1!$A$2:$A$7</c:f>
              <c:strCache>
                <c:ptCount val="6"/>
                <c:pt idx="0">
                  <c:v>Tabac amb cànnabis</c:v>
                </c:pt>
                <c:pt idx="1">
                  <c:v>Cig. Electr.</c:v>
                </c:pt>
                <c:pt idx="2">
                  <c:v>Tabac escalfat</c:v>
                </c:pt>
                <c:pt idx="3">
                  <c:v>Pipa d`aigua / Catximba</c:v>
                </c:pt>
                <c:pt idx="4">
                  <c:v>Bossetes nicotina/Snus</c:v>
                </c:pt>
                <c:pt idx="5">
                  <c:v>Cigarretes convencionals</c:v>
                </c:pt>
              </c:strCache>
            </c:strRef>
          </c:cat>
          <c:val>
            <c:numRef>
              <c:f>Hoja1!$E$2:$E$7</c:f>
              <c:numCache>
                <c:formatCode>0.0%</c:formatCode>
                <c:ptCount val="6"/>
                <c:pt idx="0">
                  <c:v>3.5000000000000003E-2</c:v>
                </c:pt>
                <c:pt idx="1">
                  <c:v>1.9E-2</c:v>
                </c:pt>
                <c:pt idx="2">
                  <c:v>1.6E-2</c:v>
                </c:pt>
                <c:pt idx="3">
                  <c:v>2.1999999999999999E-2</c:v>
                </c:pt>
                <c:pt idx="4">
                  <c:v>0</c:v>
                </c:pt>
                <c:pt idx="5">
                  <c:v>0.73099999999999998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57-4277-9D56-3CFB969B9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3073160"/>
        <c:axId val="643073816"/>
      </c:barChart>
      <c:catAx>
        <c:axId val="643073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643073816"/>
        <c:crosses val="autoZero"/>
        <c:auto val="1"/>
        <c:lblAlgn val="ctr"/>
        <c:lblOffset val="100"/>
        <c:noMultiLvlLbl val="0"/>
      </c:catAx>
      <c:valAx>
        <c:axId val="64307381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6430731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</c:dTable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3049308564037595"/>
          <c:y val="0"/>
          <c:w val="0.41998741387093086"/>
          <c:h val="7.97777637678649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0.85435</cdr:x>
      <cdr:y>0.13933</cdr:y>
    </cdr:from>
    <cdr:to>
      <cdr:x>0.87657</cdr:x>
      <cdr:y>0.70746</cdr:y>
    </cdr:to>
    <cdr:sp macro="" textlink="">
      <cdr:nvSpPr>
        <cdr:cNvPr id="2" name="Flecha: hacia arriba 1">
          <a:extLst xmlns:a="http://schemas.openxmlformats.org/drawingml/2006/main">
            <a:ext uri="{FF2B5EF4-FFF2-40B4-BE49-F238E27FC236}">
              <a16:creationId xmlns:a16="http://schemas.microsoft.com/office/drawing/2014/main" id="{16EC7F74-EC3F-A26B-9FC9-8844A7812C80}"/>
            </a:ext>
          </a:extLst>
        </cdr:cNvPr>
        <cdr:cNvSpPr/>
      </cdr:nvSpPr>
      <cdr:spPr>
        <a:xfrm xmlns:a="http://schemas.openxmlformats.org/drawingml/2006/main">
          <a:off x="7812142" y="664573"/>
          <a:ext cx="203200" cy="2709744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2">
            <a:lumMod val="50000"/>
            <a:lumOff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a-ES" kern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a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5" name="Google Shape;19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a-E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6064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ES_tradnl" dirty="0"/>
          </a:p>
        </p:txBody>
      </p:sp>
      <p:sp>
        <p:nvSpPr>
          <p:cNvPr id="195" name="Google Shape;19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a-E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5034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>
          <a:extLst>
            <a:ext uri="{FF2B5EF4-FFF2-40B4-BE49-F238E27FC236}">
              <a16:creationId xmlns:a16="http://schemas.microsoft.com/office/drawing/2014/main" id="{58825369-049D-4352-E50F-079BF1A4B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>
            <a:extLst>
              <a:ext uri="{FF2B5EF4-FFF2-40B4-BE49-F238E27FC236}">
                <a16:creationId xmlns:a16="http://schemas.microsoft.com/office/drawing/2014/main" id="{2F4F0FAC-4CA0-9AC6-0496-4E584C8AE9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1:notes">
            <a:extLst>
              <a:ext uri="{FF2B5EF4-FFF2-40B4-BE49-F238E27FC236}">
                <a16:creationId xmlns:a16="http://schemas.microsoft.com/office/drawing/2014/main" id="{686C82AE-750F-3F21-2859-F8D13635DF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8" name="Google Shape;208;p11:notes">
            <a:extLst>
              <a:ext uri="{FF2B5EF4-FFF2-40B4-BE49-F238E27FC236}">
                <a16:creationId xmlns:a16="http://schemas.microsoft.com/office/drawing/2014/main" id="{E176874A-BFD4-9B75-F7C2-DE64C05A154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a-E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6174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>
          <a:extLst>
            <a:ext uri="{FF2B5EF4-FFF2-40B4-BE49-F238E27FC236}">
              <a16:creationId xmlns:a16="http://schemas.microsoft.com/office/drawing/2014/main" id="{F290CCB2-4214-918F-FFC6-F480A0E22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>
            <a:extLst>
              <a:ext uri="{FF2B5EF4-FFF2-40B4-BE49-F238E27FC236}">
                <a16:creationId xmlns:a16="http://schemas.microsoft.com/office/drawing/2014/main" id="{E67F5F2A-80C5-99B5-D523-254D4B4ECE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3:notes">
            <a:extLst>
              <a:ext uri="{FF2B5EF4-FFF2-40B4-BE49-F238E27FC236}">
                <a16:creationId xmlns:a16="http://schemas.microsoft.com/office/drawing/2014/main" id="{68478D52-B140-7CE4-D6FB-75AC817ED7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0" name="Google Shape;230;p13:notes">
            <a:extLst>
              <a:ext uri="{FF2B5EF4-FFF2-40B4-BE49-F238E27FC236}">
                <a16:creationId xmlns:a16="http://schemas.microsoft.com/office/drawing/2014/main" id="{0443F424-80CB-C957-ACFD-902330E7994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a-E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8192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91305B16-A6B3-48A4-E0C4-E775072DB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>
            <a:extLst>
              <a:ext uri="{FF2B5EF4-FFF2-40B4-BE49-F238E27FC236}">
                <a16:creationId xmlns:a16="http://schemas.microsoft.com/office/drawing/2014/main" id="{4506B701-66A5-3D34-1DA3-B860DA711A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4:notes">
            <a:extLst>
              <a:ext uri="{FF2B5EF4-FFF2-40B4-BE49-F238E27FC236}">
                <a16:creationId xmlns:a16="http://schemas.microsoft.com/office/drawing/2014/main" id="{23B8CE54-FAD6-9C6A-BD31-61700241FE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0" name="Google Shape;240;p14:notes">
            <a:extLst>
              <a:ext uri="{FF2B5EF4-FFF2-40B4-BE49-F238E27FC236}">
                <a16:creationId xmlns:a16="http://schemas.microsoft.com/office/drawing/2014/main" id="{9471B298-A65B-43DA-8CE6-E75C932C729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a-E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1025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>
          <a:extLst>
            <a:ext uri="{FF2B5EF4-FFF2-40B4-BE49-F238E27FC236}">
              <a16:creationId xmlns:a16="http://schemas.microsoft.com/office/drawing/2014/main" id="{35696D0A-8EC0-CC4C-BB41-0F244B781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>
            <a:extLst>
              <a:ext uri="{FF2B5EF4-FFF2-40B4-BE49-F238E27FC236}">
                <a16:creationId xmlns:a16="http://schemas.microsoft.com/office/drawing/2014/main" id="{0BB2AAE3-5F44-8800-CDF6-4A73038CA2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5:notes">
            <a:extLst>
              <a:ext uri="{FF2B5EF4-FFF2-40B4-BE49-F238E27FC236}">
                <a16:creationId xmlns:a16="http://schemas.microsoft.com/office/drawing/2014/main" id="{1EEA2D1B-4046-1E37-1409-58B9A2CA41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9" name="Google Shape;249;p15:notes">
            <a:extLst>
              <a:ext uri="{FF2B5EF4-FFF2-40B4-BE49-F238E27FC236}">
                <a16:creationId xmlns:a16="http://schemas.microsoft.com/office/drawing/2014/main" id="{B79C7EBA-44A9-0C10-8A00-B437185504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a-E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9495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57A35AA9-F4E4-9027-7EDE-569B4E436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>
            <a:extLst>
              <a:ext uri="{FF2B5EF4-FFF2-40B4-BE49-F238E27FC236}">
                <a16:creationId xmlns:a16="http://schemas.microsoft.com/office/drawing/2014/main" id="{301AA980-BDF6-9CD6-45C3-D629F1FF71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2:notes">
            <a:extLst>
              <a:ext uri="{FF2B5EF4-FFF2-40B4-BE49-F238E27FC236}">
                <a16:creationId xmlns:a16="http://schemas.microsoft.com/office/drawing/2014/main" id="{F7FED9B6-2537-C5D1-985A-EE49E00D54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_tradnl" dirty="0" err="1"/>
              <a:t>TREURE</a:t>
            </a:r>
            <a:r>
              <a:rPr lang="es-ES_tradnl" dirty="0"/>
              <a:t>????</a:t>
            </a:r>
            <a:endParaRPr dirty="0"/>
          </a:p>
        </p:txBody>
      </p:sp>
      <p:sp>
        <p:nvSpPr>
          <p:cNvPr id="220" name="Google Shape;220;p12:notes">
            <a:extLst>
              <a:ext uri="{FF2B5EF4-FFF2-40B4-BE49-F238E27FC236}">
                <a16:creationId xmlns:a16="http://schemas.microsoft.com/office/drawing/2014/main" id="{C53E8108-33F0-D073-8B84-76B7509562B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a-E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1897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_tradnl" dirty="0"/>
              <a:t>Boletes </a:t>
            </a:r>
            <a:r>
              <a:rPr lang="es-ES_tradnl" dirty="0" err="1"/>
              <a:t>amb</a:t>
            </a:r>
            <a:r>
              <a:rPr lang="es-ES_tradnl" dirty="0"/>
              <a:t> el total de </a:t>
            </a:r>
            <a:r>
              <a:rPr lang="es-ES_tradnl" dirty="0" err="1"/>
              <a:t>l’anterior</a:t>
            </a:r>
            <a:r>
              <a:rPr lang="es-ES_tradnl" dirty="0"/>
              <a:t>??</a:t>
            </a:r>
            <a:endParaRPr dirty="0"/>
          </a:p>
        </p:txBody>
      </p:sp>
      <p:sp>
        <p:nvSpPr>
          <p:cNvPr id="220" name="Google Shape;22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a-E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0277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>
          <a:extLst>
            <a:ext uri="{FF2B5EF4-FFF2-40B4-BE49-F238E27FC236}">
              <a16:creationId xmlns:a16="http://schemas.microsoft.com/office/drawing/2014/main" id="{76880FCE-0E44-2525-1D98-59F1DE6D8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>
            <a:extLst>
              <a:ext uri="{FF2B5EF4-FFF2-40B4-BE49-F238E27FC236}">
                <a16:creationId xmlns:a16="http://schemas.microsoft.com/office/drawing/2014/main" id="{5E29C8AA-5221-8E9A-908E-FEBC61B8E8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6:notes">
            <a:extLst>
              <a:ext uri="{FF2B5EF4-FFF2-40B4-BE49-F238E27FC236}">
                <a16:creationId xmlns:a16="http://schemas.microsoft.com/office/drawing/2014/main" id="{C76EC638-719D-C8B9-BD7C-AA986AFD5E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0" name="Google Shape;260;p16:notes">
            <a:extLst>
              <a:ext uri="{FF2B5EF4-FFF2-40B4-BE49-F238E27FC236}">
                <a16:creationId xmlns:a16="http://schemas.microsoft.com/office/drawing/2014/main" id="{00C115C9-3A45-7F19-14E4-74131B5B5E3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a-E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2000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>
          <a:extLst>
            <a:ext uri="{FF2B5EF4-FFF2-40B4-BE49-F238E27FC236}">
              <a16:creationId xmlns:a16="http://schemas.microsoft.com/office/drawing/2014/main" id="{8558FF44-BAC8-B362-C859-0D5249825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>
            <a:extLst>
              <a:ext uri="{FF2B5EF4-FFF2-40B4-BE49-F238E27FC236}">
                <a16:creationId xmlns:a16="http://schemas.microsoft.com/office/drawing/2014/main" id="{4C32E6BC-156D-8D06-3AC6-4D5B13BA27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6:notes">
            <a:extLst>
              <a:ext uri="{FF2B5EF4-FFF2-40B4-BE49-F238E27FC236}">
                <a16:creationId xmlns:a16="http://schemas.microsoft.com/office/drawing/2014/main" id="{836B7E45-C95D-6C8D-3063-55FB1DA81E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0" name="Google Shape;260;p16:notes">
            <a:extLst>
              <a:ext uri="{FF2B5EF4-FFF2-40B4-BE49-F238E27FC236}">
                <a16:creationId xmlns:a16="http://schemas.microsoft.com/office/drawing/2014/main" id="{BAE7F1D2-2D1F-FEA3-ABC1-73753AB8C0C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a-E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941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>
          <a:extLst>
            <a:ext uri="{FF2B5EF4-FFF2-40B4-BE49-F238E27FC236}">
              <a16:creationId xmlns:a16="http://schemas.microsoft.com/office/drawing/2014/main" id="{3843BD86-82B3-C1A6-9B9A-564B8FEA6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>
            <a:extLst>
              <a:ext uri="{FF2B5EF4-FFF2-40B4-BE49-F238E27FC236}">
                <a16:creationId xmlns:a16="http://schemas.microsoft.com/office/drawing/2014/main" id="{58B0C25A-7FE7-1045-4ABB-ACCAE521AF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6:notes">
            <a:extLst>
              <a:ext uri="{FF2B5EF4-FFF2-40B4-BE49-F238E27FC236}">
                <a16:creationId xmlns:a16="http://schemas.microsoft.com/office/drawing/2014/main" id="{14FCF196-193D-13CD-FAFE-FB0397D575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0" name="Google Shape;260;p16:notes">
            <a:extLst>
              <a:ext uri="{FF2B5EF4-FFF2-40B4-BE49-F238E27FC236}">
                <a16:creationId xmlns:a16="http://schemas.microsoft.com/office/drawing/2014/main" id="{E277ECFC-9DF8-B664-C26D-48359EF2FEB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a-E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5072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>
          <a:extLst>
            <a:ext uri="{FF2B5EF4-FFF2-40B4-BE49-F238E27FC236}">
              <a16:creationId xmlns:a16="http://schemas.microsoft.com/office/drawing/2014/main" id="{5E7928DD-2662-104A-FF6D-EA9F481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>
            <a:extLst>
              <a:ext uri="{FF2B5EF4-FFF2-40B4-BE49-F238E27FC236}">
                <a16:creationId xmlns:a16="http://schemas.microsoft.com/office/drawing/2014/main" id="{C5B3F8EE-2F62-790A-8E55-476FAD3526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6:notes">
            <a:extLst>
              <a:ext uri="{FF2B5EF4-FFF2-40B4-BE49-F238E27FC236}">
                <a16:creationId xmlns:a16="http://schemas.microsoft.com/office/drawing/2014/main" id="{F3941B25-9EA6-03C9-CC70-09B203EE20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0" name="Google Shape;260;p16:notes">
            <a:extLst>
              <a:ext uri="{FF2B5EF4-FFF2-40B4-BE49-F238E27FC236}">
                <a16:creationId xmlns:a16="http://schemas.microsoft.com/office/drawing/2014/main" id="{5A2AF5D3-47D1-C49A-2B82-C1DA51B386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a-E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4437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>
          <a:extLst>
            <a:ext uri="{FF2B5EF4-FFF2-40B4-BE49-F238E27FC236}">
              <a16:creationId xmlns:a16="http://schemas.microsoft.com/office/drawing/2014/main" id="{299D92D1-7FEA-4110-6E2B-71DE99EE0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>
            <a:extLst>
              <a:ext uri="{FF2B5EF4-FFF2-40B4-BE49-F238E27FC236}">
                <a16:creationId xmlns:a16="http://schemas.microsoft.com/office/drawing/2014/main" id="{33502586-0060-F18F-92F4-4248598CA4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7:notes">
            <a:extLst>
              <a:ext uri="{FF2B5EF4-FFF2-40B4-BE49-F238E27FC236}">
                <a16:creationId xmlns:a16="http://schemas.microsoft.com/office/drawing/2014/main" id="{59C000EA-045E-D0FB-78FF-D040988CC1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ES_trad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ES_trad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ES_tradnl" dirty="0"/>
          </a:p>
        </p:txBody>
      </p:sp>
      <p:sp>
        <p:nvSpPr>
          <p:cNvPr id="268" name="Google Shape;268;p17:notes">
            <a:extLst>
              <a:ext uri="{FF2B5EF4-FFF2-40B4-BE49-F238E27FC236}">
                <a16:creationId xmlns:a16="http://schemas.microsoft.com/office/drawing/2014/main" id="{1FAC3748-3245-0FC7-1935-80C11A84C8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a-E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0857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A7888BA4-BD04-B385-0A28-BF6EF9265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>
            <a:extLst>
              <a:ext uri="{FF2B5EF4-FFF2-40B4-BE49-F238E27FC236}">
                <a16:creationId xmlns:a16="http://schemas.microsoft.com/office/drawing/2014/main" id="{D0503655-2DB7-179F-7072-DE32A9D7D9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1:notes">
            <a:extLst>
              <a:ext uri="{FF2B5EF4-FFF2-40B4-BE49-F238E27FC236}">
                <a16:creationId xmlns:a16="http://schemas.microsoft.com/office/drawing/2014/main" id="{CD0657CC-F12D-C2BB-8918-96FCD122B9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3576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E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0" name="Google Shape;1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a-E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a-E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7" name="Google Shape;17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a-E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795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_tradnl" dirty="0" err="1"/>
              <a:t>Voleu</a:t>
            </a:r>
            <a:r>
              <a:rPr lang="es-ES_tradnl" dirty="0"/>
              <a:t> que </a:t>
            </a:r>
            <a:r>
              <a:rPr lang="es-ES_tradnl" dirty="0" err="1"/>
              <a:t>treiem</a:t>
            </a:r>
            <a:r>
              <a:rPr lang="es-ES_tradnl" dirty="0"/>
              <a:t> </a:t>
            </a:r>
            <a:r>
              <a:rPr lang="es-ES_tradnl" dirty="0" err="1"/>
              <a:t>els</a:t>
            </a:r>
            <a:r>
              <a:rPr lang="es-ES_tradnl" dirty="0"/>
              <a:t> 19 de la n?? O </a:t>
            </a:r>
            <a:r>
              <a:rPr lang="es-ES_tradnl" dirty="0" err="1"/>
              <a:t>afegim</a:t>
            </a:r>
            <a:r>
              <a:rPr lang="es-ES_tradnl" dirty="0"/>
              <a:t> la columna?</a:t>
            </a:r>
            <a:endParaRPr dirty="0"/>
          </a:p>
        </p:txBody>
      </p:sp>
      <p:sp>
        <p:nvSpPr>
          <p:cNvPr id="177" name="Google Shape;17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a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a-E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9062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91DC359B-141E-6889-BFB9-FA8AAB1A5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>
            <a:extLst>
              <a:ext uri="{FF2B5EF4-FFF2-40B4-BE49-F238E27FC236}">
                <a16:creationId xmlns:a16="http://schemas.microsoft.com/office/drawing/2014/main" id="{E3FC3743-5585-A28E-4998-9D51595B38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6:notes">
            <a:extLst>
              <a:ext uri="{FF2B5EF4-FFF2-40B4-BE49-F238E27FC236}">
                <a16:creationId xmlns:a16="http://schemas.microsoft.com/office/drawing/2014/main" id="{0473775A-0F7F-ECC5-E6C4-F7C2955149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dirty="0"/>
              <a:t>La n que </a:t>
            </a:r>
            <a:r>
              <a:rPr lang="fr-FR" dirty="0" err="1"/>
              <a:t>sigui</a:t>
            </a:r>
            <a:r>
              <a:rPr lang="fr-FR" dirty="0"/>
              <a:t> sense no </a:t>
            </a:r>
            <a:r>
              <a:rPr lang="fr-FR" dirty="0" err="1"/>
              <a:t>binari</a:t>
            </a:r>
            <a:r>
              <a:rPr lang="fr-FR" dirty="0"/>
              <a:t> i no </a:t>
            </a:r>
            <a:r>
              <a:rPr lang="fr-FR" dirty="0" err="1"/>
              <a:t>contesten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fr-F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p6:notes">
            <a:extLst>
              <a:ext uri="{FF2B5EF4-FFF2-40B4-BE49-F238E27FC236}">
                <a16:creationId xmlns:a16="http://schemas.microsoft.com/office/drawing/2014/main" id="{CA905275-BE3F-B2DB-F27E-2C3EDEFCF15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a-E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5521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3e5365d8ec_1_467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3e5365d8ec_1_475"/>
          <p:cNvSpPr txBox="1">
            <a:spLocks noGrp="1"/>
          </p:cNvSpPr>
          <p:nvPr>
            <p:ph type="body" idx="1"/>
          </p:nvPr>
        </p:nvSpPr>
        <p:spPr>
          <a:xfrm>
            <a:off x="729325" y="2771833"/>
            <a:ext cx="37743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g23e5365d8ec_1_475"/>
          <p:cNvSpPr txBox="1">
            <a:spLocks noGrp="1"/>
          </p:cNvSpPr>
          <p:nvPr>
            <p:ph type="body" idx="2"/>
          </p:nvPr>
        </p:nvSpPr>
        <p:spPr>
          <a:xfrm>
            <a:off x="4643604" y="2771833"/>
            <a:ext cx="37743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g23e5365d8ec_1_475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3e5365d8ec_1_484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4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0" name="Google Shape;50;g23e5365d8ec_1_484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3e5365d8ec_1_491"/>
          <p:cNvSpPr txBox="1">
            <a:spLocks noGrp="1"/>
          </p:cNvSpPr>
          <p:nvPr>
            <p:ph type="title"/>
          </p:nvPr>
        </p:nvSpPr>
        <p:spPr>
          <a:xfrm>
            <a:off x="730000" y="1758200"/>
            <a:ext cx="3300900" cy="18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7" name="Google Shape;57;g23e5365d8ec_1_491"/>
          <p:cNvSpPr txBox="1">
            <a:spLocks noGrp="1"/>
          </p:cNvSpPr>
          <p:nvPr>
            <p:ph type="body" idx="1"/>
          </p:nvPr>
        </p:nvSpPr>
        <p:spPr>
          <a:xfrm>
            <a:off x="721225" y="3708967"/>
            <a:ext cx="3300900" cy="2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g23e5365d8ec_1_491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userDrawn="1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3e5365d8ec_1_53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g23e5365d8ec_1_53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02" name="Google Shape;102;g23e5365d8ec_1_53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03" name="Google Shape;103;g23e5365d8ec_1_5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23e5365d8ec_1_5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3e5365d8ec_1_5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23e5365d8ec_1_44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12" name="Google Shape;12;g23e5365d8ec_1_449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  <p:sp>
        <p:nvSpPr>
          <p:cNvPr id="2" name="Google Shape;15;p12">
            <a:extLst>
              <a:ext uri="{FF2B5EF4-FFF2-40B4-BE49-F238E27FC236}">
                <a16:creationId xmlns:a16="http://schemas.microsoft.com/office/drawing/2014/main" id="{FEF86C6D-2350-E64B-A1F3-9E7E140C97C8}"/>
              </a:ext>
            </a:extLst>
          </p:cNvPr>
          <p:cNvSpPr/>
          <p:nvPr userDrawn="1"/>
        </p:nvSpPr>
        <p:spPr>
          <a:xfrm>
            <a:off x="0" y="1075533"/>
            <a:ext cx="1872000" cy="10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93500" tIns="96750" rIns="193500" bIns="9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" name="Google Shape;16;p12">
            <a:extLst>
              <a:ext uri="{FF2B5EF4-FFF2-40B4-BE49-F238E27FC236}">
                <a16:creationId xmlns:a16="http://schemas.microsoft.com/office/drawing/2014/main" id="{F214C383-5DA5-D000-04A0-F5143BE8276B}"/>
              </a:ext>
            </a:extLst>
          </p:cNvPr>
          <p:cNvSpPr/>
          <p:nvPr userDrawn="1"/>
        </p:nvSpPr>
        <p:spPr>
          <a:xfrm>
            <a:off x="1908823" y="1075533"/>
            <a:ext cx="7236000" cy="108000"/>
          </a:xfrm>
          <a:prstGeom prst="rect">
            <a:avLst/>
          </a:prstGeom>
          <a:solidFill>
            <a:srgbClr val="A8C4FC"/>
          </a:solidFill>
          <a:ln>
            <a:noFill/>
          </a:ln>
        </p:spPr>
        <p:txBody>
          <a:bodyPr spcFirstLastPara="1" wrap="square" lIns="193500" tIns="96750" rIns="193500" bIns="9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1" r:id="rId5"/>
    <p:sldLayoutId id="214748366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alutpublica.gencat.cat/ca/ambits/promocio/suma-salut/dies-mundials/setmana-sense-fum-2025/materials-campany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7.xml"/><Relationship Id="rId5" Type="http://schemas.openxmlformats.org/officeDocument/2006/relationships/hyperlink" Target="https://scientiasalut.gencat.cat/bitstream/handle/11351/6110/tabac_amena%c3%a7a_desenvolupament_2021.pdf?sequence=1&amp;isAllowed=y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estor.sumasalut.org/api/arxius/842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alutpublica.gencat.cat/ca/ambits/promocio/suma-salut/dies-mundials/setmana-sense-fum-2025/materials-campanya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 txBox="1"/>
          <p:nvPr/>
        </p:nvSpPr>
        <p:spPr>
          <a:xfrm>
            <a:off x="2173517" y="282135"/>
            <a:ext cx="6970483" cy="702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rgbClr val="00B0F0"/>
              </a:buClr>
              <a:buSzPts val="4000"/>
              <a:buFont typeface="Twentieth Century"/>
              <a:buNone/>
              <a:defRPr sz="3200" b="1">
                <a:solidFill>
                  <a:schemeClr val="tx1">
                    <a:lumMod val="75000"/>
                  </a:schemeClr>
                </a:solidFill>
                <a:latin typeface="+mj-lt"/>
                <a:ea typeface="Twentieth Century"/>
                <a:cs typeface="Twentieth Century"/>
              </a:defRPr>
            </a:lvl1pPr>
          </a:lstStyle>
          <a:p>
            <a:r>
              <a:rPr lang="ca-ES" dirty="0">
                <a:solidFill>
                  <a:srgbClr val="0070C0"/>
                </a:solidFill>
                <a:sym typeface="Twentieth Century"/>
              </a:rPr>
              <a:t>XXVI Setmana Sense Fum 2025</a:t>
            </a:r>
            <a:endParaRPr dirty="0">
              <a:solidFill>
                <a:srgbClr val="0070C0"/>
              </a:solidFill>
              <a:sym typeface="Twentieth Century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491763" y="1690082"/>
            <a:ext cx="3363508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00B0F0"/>
              </a:buClr>
              <a:buSzPts val="4000"/>
              <a:buFont typeface="Twentieth Century"/>
              <a:buNone/>
              <a:defRPr sz="3200" b="1">
                <a:solidFill>
                  <a:srgbClr val="199785"/>
                </a:solidFill>
                <a:latin typeface="+mj-lt"/>
                <a:ea typeface="Twentieth Century"/>
                <a:cs typeface="Twentieth Century"/>
              </a:defRPr>
            </a:lvl1pPr>
          </a:lstStyle>
          <a:p>
            <a:r>
              <a:rPr lang="ca-ES" sz="28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Resultats enquesta poblacional  </a:t>
            </a:r>
          </a:p>
          <a:p>
            <a:r>
              <a:rPr lang="ca-ES" sz="28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2025</a:t>
            </a:r>
          </a:p>
          <a:p>
            <a:endParaRPr lang="ca-ES" sz="2800" dirty="0">
              <a:solidFill>
                <a:schemeClr val="bg2">
                  <a:lumMod val="75000"/>
                  <a:lumOff val="25000"/>
                </a:schemeClr>
              </a:solidFill>
              <a:sym typeface="Twentieth Century"/>
            </a:endParaRPr>
          </a:p>
          <a:p>
            <a:r>
              <a:rPr lang="ca-ES" sz="2800" dirty="0">
                <a:solidFill>
                  <a:srgbClr val="0070C0"/>
                </a:solidFill>
                <a:sym typeface="Twentieth Centur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</a:t>
            </a:r>
            <a:r>
              <a:rPr lang="ca-ES" sz="2400" dirty="0">
                <a:solidFill>
                  <a:schemeClr val="tx1">
                    <a:lumMod val="75000"/>
                  </a:schemeClr>
                </a:solidFill>
                <a:sym typeface="Twentieth Centur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a-ES" sz="2800" dirty="0">
                <a:solidFill>
                  <a:srgbClr val="0070C0"/>
                </a:solidFill>
                <a:sym typeface="Twentieth Centur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SSF2025</a:t>
            </a:r>
            <a:endParaRPr lang="ca-ES" sz="2800" dirty="0">
              <a:solidFill>
                <a:srgbClr val="0070C0"/>
              </a:solidFill>
              <a:sym typeface="Twentieth Century"/>
            </a:endParaRPr>
          </a:p>
        </p:txBody>
      </p:sp>
      <p:pic>
        <p:nvPicPr>
          <p:cNvPr id="5" name="Picture 2" descr="Suma Salut logo">
            <a:extLst>
              <a:ext uri="{FF2B5EF4-FFF2-40B4-BE49-F238E27FC236}">
                <a16:creationId xmlns:a16="http://schemas.microsoft.com/office/drawing/2014/main" id="{611BCACE-BADD-62C6-E30D-F3F4BF90A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 bwMode="auto">
          <a:xfrm>
            <a:off x="62346" y="248334"/>
            <a:ext cx="1890584" cy="51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Mapa&#10;&#10;El contenido generado por IA puede ser incorrecto.">
            <a:extLst>
              <a:ext uri="{FF2B5EF4-FFF2-40B4-BE49-F238E27FC236}">
                <a16:creationId xmlns:a16="http://schemas.microsoft.com/office/drawing/2014/main" id="{EE279EA0-5D38-9A74-7813-92CCC8CD5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712" y="1322315"/>
            <a:ext cx="4293365" cy="42933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C36F13-2E0A-8F98-93E6-912F135E05A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82756" b="66988"/>
          <a:stretch/>
        </p:blipFill>
        <p:spPr>
          <a:xfrm>
            <a:off x="54387" y="5279624"/>
            <a:ext cx="1461911" cy="59393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5A0B5B5-AAD2-9BBA-E47E-7486DD35737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675" t="47710" r="1455"/>
          <a:stretch/>
        </p:blipFill>
        <p:spPr>
          <a:xfrm>
            <a:off x="54387" y="5773545"/>
            <a:ext cx="9035226" cy="10795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/>
          <p:nvPr/>
        </p:nvSpPr>
        <p:spPr>
          <a:xfrm>
            <a:off x="837" y="282347"/>
            <a:ext cx="9144000" cy="91440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3000"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ca-ES" dirty="0">
                <a:sym typeface="Twentieth Century"/>
              </a:rPr>
              <a:t>SI FUMES, QUINS PRODUCTES CONSUMEIXES?</a:t>
            </a:r>
            <a:endParaRPr dirty="0">
              <a:sym typeface="Calibri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106829" y="1239982"/>
            <a:ext cx="50644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ca-ES" sz="2000" i="0" u="none" strike="noStrike" cap="none" dirty="0">
                <a:solidFill>
                  <a:schemeClr val="bg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N= 461 persones que fumen, consumeixen...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ca-ES" sz="2000" dirty="0">
                <a:solidFill>
                  <a:schemeClr val="bg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</a:t>
            </a:r>
            <a:r>
              <a:rPr lang="ca-ES" sz="2000" i="0" u="none" strike="noStrike" cap="none" dirty="0">
                <a:solidFill>
                  <a:schemeClr val="bg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ultiopció</a:t>
            </a:r>
            <a:endParaRPr sz="2000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801022937"/>
              </p:ext>
            </p:extLst>
          </p:nvPr>
        </p:nvGraphicFramePr>
        <p:xfrm>
          <a:off x="331838" y="2259133"/>
          <a:ext cx="8480323" cy="4402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6FDD9EC7-E047-3FFA-FC20-4475666FA03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937" y="1280391"/>
            <a:ext cx="2936224" cy="19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29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 txBox="1"/>
          <p:nvPr/>
        </p:nvSpPr>
        <p:spPr>
          <a:xfrm>
            <a:off x="0" y="1196747"/>
            <a:ext cx="842188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ca-ES" sz="2000" i="0" u="none" strike="noStrike" cap="none" dirty="0">
                <a:solidFill>
                  <a:schemeClr val="bg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n= 461 (Multiopció) </a:t>
            </a:r>
            <a:endParaRPr sz="2000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790384051"/>
              </p:ext>
            </p:extLst>
          </p:nvPr>
        </p:nvGraphicFramePr>
        <p:xfrm>
          <a:off x="347739" y="1596816"/>
          <a:ext cx="9049645" cy="515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Google Shape;197;p10">
            <a:extLst>
              <a:ext uri="{FF2B5EF4-FFF2-40B4-BE49-F238E27FC236}">
                <a16:creationId xmlns:a16="http://schemas.microsoft.com/office/drawing/2014/main" id="{F90D3A6C-BCDC-401C-04FC-F7CF76091215}"/>
              </a:ext>
            </a:extLst>
          </p:cNvPr>
          <p:cNvSpPr txBox="1"/>
          <p:nvPr/>
        </p:nvSpPr>
        <p:spPr>
          <a:xfrm>
            <a:off x="837" y="282347"/>
            <a:ext cx="9144000" cy="91440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3000"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ca-ES" sz="2800" dirty="0">
                <a:sym typeface="Twentieth Century"/>
              </a:rPr>
              <a:t>SI FUMES, QUINS PRODUCTES CONSUMEIXES?</a:t>
            </a:r>
            <a:endParaRPr sz="2800" dirty="0">
              <a:sym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0F9D6A-B2A6-2763-7D41-3E0EEB2A3B07}"/>
              </a:ext>
            </a:extLst>
          </p:cNvPr>
          <p:cNvSpPr txBox="1"/>
          <p:nvPr/>
        </p:nvSpPr>
        <p:spPr>
          <a:xfrm>
            <a:off x="1180618" y="6094813"/>
            <a:ext cx="7373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/>
              <a:t>PENDENT: Afegir frase amb missatge sobre la diferència entre els grups d’edat i els productes que es consumeixen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43DFF1B-5068-9E42-477E-08437D09A33E}"/>
              </a:ext>
            </a:extLst>
          </p:cNvPr>
          <p:cNvSpPr/>
          <p:nvPr/>
        </p:nvSpPr>
        <p:spPr>
          <a:xfrm>
            <a:off x="3727048" y="4838219"/>
            <a:ext cx="844952" cy="219919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EE74A2E-5B46-21CE-AF59-3C5224CB0128}"/>
              </a:ext>
            </a:extLst>
          </p:cNvPr>
          <p:cNvSpPr/>
          <p:nvPr/>
        </p:nvSpPr>
        <p:spPr>
          <a:xfrm>
            <a:off x="5800846" y="4840149"/>
            <a:ext cx="844952" cy="219919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4303C23-6731-4BBA-E87A-6AE37D95FC16}"/>
              </a:ext>
            </a:extLst>
          </p:cNvPr>
          <p:cNvSpPr/>
          <p:nvPr/>
        </p:nvSpPr>
        <p:spPr>
          <a:xfrm>
            <a:off x="7793621" y="5058138"/>
            <a:ext cx="844952" cy="70605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070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>
          <a:extLst>
            <a:ext uri="{FF2B5EF4-FFF2-40B4-BE49-F238E27FC236}">
              <a16:creationId xmlns:a16="http://schemas.microsoft.com/office/drawing/2014/main" id="{4B1B6416-1BA9-776B-C2AF-97CCAFF01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>
            <a:extLst>
              <a:ext uri="{FF2B5EF4-FFF2-40B4-BE49-F238E27FC236}">
                <a16:creationId xmlns:a16="http://schemas.microsoft.com/office/drawing/2014/main" id="{1A9282C8-AAD7-C9F2-96DE-C7B54BE70CA8}"/>
              </a:ext>
            </a:extLst>
          </p:cNvPr>
          <p:cNvSpPr txBox="1"/>
          <p:nvPr/>
        </p:nvSpPr>
        <p:spPr>
          <a:xfrm>
            <a:off x="0" y="227803"/>
            <a:ext cx="9144000" cy="636169"/>
          </a:xfrm>
          <a:prstGeom prst="rect">
            <a:avLst/>
          </a:prstGeom>
          <a:noFill/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3000"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ca-ES" dirty="0">
                <a:sym typeface="Twentieth Century"/>
              </a:rPr>
              <a:t>SI FUMES: CONSELL</a:t>
            </a:r>
            <a:endParaRPr dirty="0">
              <a:sym typeface="Calibri"/>
            </a:endParaRPr>
          </a:p>
        </p:txBody>
      </p:sp>
      <p:sp>
        <p:nvSpPr>
          <p:cNvPr id="212" name="Google Shape;212;p11">
            <a:extLst>
              <a:ext uri="{FF2B5EF4-FFF2-40B4-BE49-F238E27FC236}">
                <a16:creationId xmlns:a16="http://schemas.microsoft.com/office/drawing/2014/main" id="{B85DAA9A-9A58-7DB7-64C2-036A53265E5C}"/>
              </a:ext>
            </a:extLst>
          </p:cNvPr>
          <p:cNvSpPr txBox="1"/>
          <p:nvPr/>
        </p:nvSpPr>
        <p:spPr>
          <a:xfrm>
            <a:off x="-40666" y="6199568"/>
            <a:ext cx="956118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ca-ES" sz="1800" b="0" i="0" u="none" strike="noStrike" cap="none" dirty="0">
                <a:solidFill>
                  <a:schemeClr val="bg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 el cas </a:t>
            </a:r>
            <a:r>
              <a:rPr lang="ca-ES" sz="1800" b="1" i="0" u="none" strike="noStrike" cap="none" dirty="0">
                <a:solidFill>
                  <a:schemeClr val="bg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d’estudiants (n=252), el 54,8% </a:t>
            </a:r>
            <a:r>
              <a:rPr lang="ca-ES" sz="1800" b="0" i="0" u="none" strike="noStrike" cap="none" dirty="0">
                <a:solidFill>
                  <a:schemeClr val="bg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declara que </a:t>
            </a:r>
            <a:r>
              <a:rPr lang="ca-ES" sz="1800" b="1" i="0" u="none" strike="noStrike" cap="none" dirty="0">
                <a:solidFill>
                  <a:schemeClr val="bg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algun docent li ha recomanat </a:t>
            </a:r>
            <a:r>
              <a:rPr lang="ca-ES" sz="1800" b="0" i="0" u="none" strike="noStrike" cap="none" dirty="0">
                <a:solidFill>
                  <a:schemeClr val="bg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alguna vegada.</a:t>
            </a:r>
            <a:endParaRPr sz="1800" b="0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>
            <a:extLst>
              <a:ext uri="{FF2B5EF4-FFF2-40B4-BE49-F238E27FC236}">
                <a16:creationId xmlns:a16="http://schemas.microsoft.com/office/drawing/2014/main" id="{0E677812-3D21-4CF9-4B64-A8D9C1846FC4}"/>
              </a:ext>
            </a:extLst>
          </p:cNvPr>
          <p:cNvSpPr txBox="1"/>
          <p:nvPr/>
        </p:nvSpPr>
        <p:spPr>
          <a:xfrm>
            <a:off x="1554522" y="1437465"/>
            <a:ext cx="707049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wentieth Century"/>
              <a:buNone/>
            </a:pPr>
            <a:r>
              <a:rPr lang="ca-ES" sz="2800" b="1" i="0" u="none" strike="noStrike" cap="none" dirty="0">
                <a:solidFill>
                  <a:schemeClr val="bg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Algun professionals sanitari m’ha recomanat...</a:t>
            </a:r>
            <a:endParaRPr sz="1800" b="0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1">
            <a:extLst>
              <a:ext uri="{FF2B5EF4-FFF2-40B4-BE49-F238E27FC236}">
                <a16:creationId xmlns:a16="http://schemas.microsoft.com/office/drawing/2014/main" id="{4BD49E14-D3D0-E83D-FCC1-A3E3DC273396}"/>
              </a:ext>
            </a:extLst>
          </p:cNvPr>
          <p:cNvSpPr/>
          <p:nvPr/>
        </p:nvSpPr>
        <p:spPr>
          <a:xfrm>
            <a:off x="6223379" y="1960646"/>
            <a:ext cx="2704269" cy="10878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ca-ES" sz="2000" b="1" i="0" u="none" strike="noStrike" cap="none" dirty="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Al 72,7% </a:t>
            </a:r>
            <a:r>
              <a:rPr lang="ca-ES" sz="2000" b="0" i="0" u="none" strike="noStrike" cap="none" dirty="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 han recomanat alguna vegada</a:t>
            </a:r>
            <a:r>
              <a:rPr lang="ca-ES" sz="2000" dirty="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o regularment </a:t>
            </a:r>
            <a:endParaRPr sz="20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1">
            <a:extLst>
              <a:ext uri="{FF2B5EF4-FFF2-40B4-BE49-F238E27FC236}">
                <a16:creationId xmlns:a16="http://schemas.microsoft.com/office/drawing/2014/main" id="{95ED98B6-98E9-F2C2-F637-C363E8CCC3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590"/>
          <a:stretch/>
        </p:blipFill>
        <p:spPr>
          <a:xfrm>
            <a:off x="216352" y="1310613"/>
            <a:ext cx="1215342" cy="12287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1;p10">
            <a:extLst>
              <a:ext uri="{FF2B5EF4-FFF2-40B4-BE49-F238E27FC236}">
                <a16:creationId xmlns:a16="http://schemas.microsoft.com/office/drawing/2014/main" id="{137DA1B6-125E-537A-C293-D1B1C05FD3A5}"/>
              </a:ext>
            </a:extLst>
          </p:cNvPr>
          <p:cNvSpPr txBox="1"/>
          <p:nvPr/>
        </p:nvSpPr>
        <p:spPr>
          <a:xfrm>
            <a:off x="1554522" y="2104489"/>
            <a:ext cx="142364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ca-ES" sz="2000" i="0" u="none" strike="noStrike" cap="none" dirty="0">
                <a:solidFill>
                  <a:schemeClr val="bg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N= 461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750D1F2-94EF-1995-66DA-F3FAC5FAC1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9102844"/>
              </p:ext>
            </p:extLst>
          </p:nvPr>
        </p:nvGraphicFramePr>
        <p:xfrm>
          <a:off x="518983" y="1960645"/>
          <a:ext cx="8106034" cy="4402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5698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>
          <a:extLst>
            <a:ext uri="{FF2B5EF4-FFF2-40B4-BE49-F238E27FC236}">
              <a16:creationId xmlns:a16="http://schemas.microsoft.com/office/drawing/2014/main" id="{F56F4016-BEF5-BD37-7ECC-60A76255A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>
            <a:extLst>
              <a:ext uri="{FF2B5EF4-FFF2-40B4-BE49-F238E27FC236}">
                <a16:creationId xmlns:a16="http://schemas.microsoft.com/office/drawing/2014/main" id="{2A544E5B-9F7C-916A-E039-ADD7104074A9}"/>
              </a:ext>
            </a:extLst>
          </p:cNvPr>
          <p:cNvSpPr txBox="1"/>
          <p:nvPr/>
        </p:nvSpPr>
        <p:spPr>
          <a:xfrm>
            <a:off x="0" y="35643"/>
            <a:ext cx="9144000" cy="1048052"/>
          </a:xfrm>
          <a:prstGeom prst="rect">
            <a:avLst/>
          </a:prstGeom>
          <a:noFill/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3000"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ca-ES" sz="2800" dirty="0">
                <a:sym typeface="Twentieth Century"/>
              </a:rPr>
              <a:t>ES COMPLEIX LA NORMATIVA A TERRASSES DE BARS I RESTAURANTS?</a:t>
            </a:r>
            <a:endParaRPr lang="ca-ES" sz="2800" dirty="0">
              <a:sym typeface="Calibri"/>
            </a:endParaRPr>
          </a:p>
        </p:txBody>
      </p:sp>
      <p:sp>
        <p:nvSpPr>
          <p:cNvPr id="235" name="Google Shape;235;p13">
            <a:extLst>
              <a:ext uri="{FF2B5EF4-FFF2-40B4-BE49-F238E27FC236}">
                <a16:creationId xmlns:a16="http://schemas.microsoft.com/office/drawing/2014/main" id="{8B6CC6D1-1E8C-6461-A5F3-B66C3490AEDF}"/>
              </a:ext>
            </a:extLst>
          </p:cNvPr>
          <p:cNvSpPr txBox="1"/>
          <p:nvPr/>
        </p:nvSpPr>
        <p:spPr>
          <a:xfrm>
            <a:off x="561083" y="1928710"/>
            <a:ext cx="858291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</a:pPr>
            <a:r>
              <a:rPr lang="ca-ES" sz="2400" b="1" i="0" u="none" strike="noStrike" cap="none" dirty="0">
                <a:solidFill>
                  <a:schemeClr val="bg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Només un 38,4% creu que es compleix habitualment la normativa</a:t>
            </a:r>
            <a:endParaRPr sz="1800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3">
            <a:extLst>
              <a:ext uri="{FF2B5EF4-FFF2-40B4-BE49-F238E27FC236}">
                <a16:creationId xmlns:a16="http://schemas.microsoft.com/office/drawing/2014/main" id="{8B2F09DD-3D17-3061-ECC7-7279DE93F2C4}"/>
              </a:ext>
            </a:extLst>
          </p:cNvPr>
          <p:cNvSpPr txBox="1"/>
          <p:nvPr/>
        </p:nvSpPr>
        <p:spPr>
          <a:xfrm>
            <a:off x="382553" y="1252317"/>
            <a:ext cx="134545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ca-ES" sz="2000" b="0" i="0" u="none" strike="noStrike" cap="none" dirty="0">
                <a:solidFill>
                  <a:schemeClr val="bg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N= 2.832</a:t>
            </a:r>
            <a:endParaRPr sz="2000" b="0" i="0" u="none" strike="noStrike" cap="none" dirty="0">
              <a:solidFill>
                <a:schemeClr val="bg2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CA9BA02-8779-A94A-24FD-41851F16A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5" y="716829"/>
            <a:ext cx="2272145" cy="1158348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4C62D52-662B-DEE5-B907-3E5D5F695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122758"/>
              </p:ext>
            </p:extLst>
          </p:nvPr>
        </p:nvGraphicFramePr>
        <p:xfrm>
          <a:off x="810464" y="2443867"/>
          <a:ext cx="808415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071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6DBCD744-3454-E3B9-3DEB-2BBD790ED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">
            <a:extLst>
              <a:ext uri="{FF2B5EF4-FFF2-40B4-BE49-F238E27FC236}">
                <a16:creationId xmlns:a16="http://schemas.microsoft.com/office/drawing/2014/main" id="{754A58BE-F6AE-E549-BA54-EFC2187F86FD}"/>
              </a:ext>
            </a:extLst>
          </p:cNvPr>
          <p:cNvSpPr txBox="1"/>
          <p:nvPr/>
        </p:nvSpPr>
        <p:spPr>
          <a:xfrm>
            <a:off x="0" y="78362"/>
            <a:ext cx="9144000" cy="86400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800" b="1">
                <a:solidFill>
                  <a:srgbClr val="199785"/>
                </a:solidFill>
                <a:latin typeface="+mn-lt"/>
                <a:ea typeface="Twentieth Century"/>
                <a:cs typeface="Twentieth Century"/>
              </a:defRPr>
            </a:lvl1pPr>
          </a:lstStyle>
          <a:p>
            <a:r>
              <a:rPr lang="ca-ES" dirty="0">
                <a:solidFill>
                  <a:srgbClr val="0070C0"/>
                </a:solidFill>
                <a:latin typeface="+mj-lt"/>
                <a:cs typeface="Arial"/>
                <a:sym typeface="Twentieth Century"/>
              </a:rPr>
              <a:t>PERMETRIES FUMAR A LES TERRASSES DE BARS I RESTAURANTS?</a:t>
            </a:r>
            <a:endParaRPr dirty="0">
              <a:solidFill>
                <a:srgbClr val="0070C0"/>
              </a:solidFill>
              <a:latin typeface="+mj-lt"/>
              <a:cs typeface="Arial"/>
              <a:sym typeface="Calibri"/>
            </a:endParaRPr>
          </a:p>
        </p:txBody>
      </p:sp>
      <p:sp>
        <p:nvSpPr>
          <p:cNvPr id="243" name="Google Shape;243;p14">
            <a:extLst>
              <a:ext uri="{FF2B5EF4-FFF2-40B4-BE49-F238E27FC236}">
                <a16:creationId xmlns:a16="http://schemas.microsoft.com/office/drawing/2014/main" id="{5E18B36B-8227-2CE7-5DE0-FDA1585CF88F}"/>
              </a:ext>
            </a:extLst>
          </p:cNvPr>
          <p:cNvSpPr txBox="1"/>
          <p:nvPr/>
        </p:nvSpPr>
        <p:spPr>
          <a:xfrm>
            <a:off x="1274335" y="5592493"/>
            <a:ext cx="690583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wentieth Century"/>
              <a:buNone/>
            </a:pPr>
            <a:r>
              <a:rPr lang="ca-ES" sz="1800" b="1" dirty="0">
                <a:solidFill>
                  <a:schemeClr val="bg2"/>
                </a:solidFill>
                <a:latin typeface="Twentieth Century"/>
                <a:sym typeface="Twentieth Century"/>
              </a:rPr>
              <a:t>La</a:t>
            </a:r>
            <a:r>
              <a:rPr lang="ca-ES" sz="1800" b="1" i="0" u="none" strike="noStrike" cap="none" dirty="0">
                <a:solidFill>
                  <a:schemeClr val="bg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majoria de les persones que no fumen, el 76,4%,</a:t>
            </a:r>
            <a:r>
              <a:rPr lang="ca-ES" sz="1800" b="0" i="0" u="none" strike="noStrike" cap="none" dirty="0">
                <a:solidFill>
                  <a:schemeClr val="bg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ca-ES" sz="1800" b="1" i="0" u="none" strike="noStrike" cap="none" dirty="0">
                <a:solidFill>
                  <a:schemeClr val="bg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està a favor de protegir la salut, també, a</a:t>
            </a:r>
            <a:r>
              <a:rPr lang="ca-ES" sz="1800" i="0" u="none" strike="noStrike" cap="none" dirty="0">
                <a:solidFill>
                  <a:schemeClr val="bg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ca-ES" sz="1800" b="1" i="0" u="none" strike="noStrike" cap="none" dirty="0">
                <a:solidFill>
                  <a:schemeClr val="bg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les terrasses.</a:t>
            </a:r>
            <a:endParaRPr sz="1600" b="1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7" descr="✓ Imagen de Terraza de verano restaurante, ilustración de diseño de estilo  plano vectorial Fotografía de Stock">
            <a:extLst>
              <a:ext uri="{FF2B5EF4-FFF2-40B4-BE49-F238E27FC236}">
                <a16:creationId xmlns:a16="http://schemas.microsoft.com/office/drawing/2014/main" id="{E227CE86-28F4-2A92-E15A-D2631419B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574" y="1133970"/>
            <a:ext cx="2308345" cy="15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36;p13">
            <a:extLst>
              <a:ext uri="{FF2B5EF4-FFF2-40B4-BE49-F238E27FC236}">
                <a16:creationId xmlns:a16="http://schemas.microsoft.com/office/drawing/2014/main" id="{BC7A699C-259B-F263-6432-11C3CFA75E64}"/>
              </a:ext>
            </a:extLst>
          </p:cNvPr>
          <p:cNvSpPr txBox="1"/>
          <p:nvPr/>
        </p:nvSpPr>
        <p:spPr>
          <a:xfrm>
            <a:off x="382553" y="1265507"/>
            <a:ext cx="134545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ca-ES" sz="2000" b="0" i="0" u="none" strike="noStrike" cap="none" dirty="0">
                <a:solidFill>
                  <a:schemeClr val="bg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N= 2.832</a:t>
            </a:r>
            <a:endParaRPr sz="2000" b="0" i="0" u="none" strike="noStrike" cap="none" dirty="0">
              <a:solidFill>
                <a:schemeClr val="bg2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16FCD4F-8D72-EF5D-0C3B-31F332CE72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589813"/>
              </p:ext>
            </p:extLst>
          </p:nvPr>
        </p:nvGraphicFramePr>
        <p:xfrm>
          <a:off x="270137" y="2348345"/>
          <a:ext cx="8084153" cy="2980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4032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>
          <a:extLst>
            <a:ext uri="{FF2B5EF4-FFF2-40B4-BE49-F238E27FC236}">
              <a16:creationId xmlns:a16="http://schemas.microsoft.com/office/drawing/2014/main" id="{3EB44E64-7D2F-9AC9-E3A3-0362315B5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>
            <a:extLst>
              <a:ext uri="{FF2B5EF4-FFF2-40B4-BE49-F238E27FC236}">
                <a16:creationId xmlns:a16="http://schemas.microsoft.com/office/drawing/2014/main" id="{89183867-CD22-E12B-738D-B9EF37E46672}"/>
              </a:ext>
            </a:extLst>
          </p:cNvPr>
          <p:cNvSpPr txBox="1"/>
          <p:nvPr/>
        </p:nvSpPr>
        <p:spPr>
          <a:xfrm>
            <a:off x="0" y="0"/>
            <a:ext cx="9144000" cy="966651"/>
          </a:xfrm>
          <a:prstGeom prst="rect">
            <a:avLst/>
          </a:prstGeom>
          <a:noFill/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800" b="1">
                <a:solidFill>
                  <a:srgbClr val="199785"/>
                </a:solidFill>
                <a:latin typeface="+mn-lt"/>
                <a:ea typeface="Twentieth Century"/>
                <a:cs typeface="Twentieth Century"/>
              </a:defRPr>
            </a:lvl1pPr>
          </a:lstStyle>
          <a:p>
            <a:r>
              <a:rPr lang="ca-ES" dirty="0">
                <a:solidFill>
                  <a:srgbClr val="0070C0"/>
                </a:solidFill>
                <a:latin typeface="+mj-lt"/>
                <a:cs typeface="Arial"/>
                <a:sym typeface="Twentieth Century"/>
              </a:rPr>
              <a:t>CONSIDERES QUE HAURIA D’ESTAR PROHIBIT FUMAR A...</a:t>
            </a:r>
            <a:endParaRPr dirty="0">
              <a:solidFill>
                <a:srgbClr val="0070C0"/>
              </a:solidFill>
              <a:latin typeface="+mj-lt"/>
              <a:cs typeface="Arial"/>
              <a:sym typeface="Calibri"/>
            </a:endParaRPr>
          </a:p>
        </p:txBody>
      </p:sp>
      <p:pic>
        <p:nvPicPr>
          <p:cNvPr id="253" name="Google Shape;253;p15" descr="L'Institut la Garrotxa, el primer espai d'Olot en sumar-se al projecte  'Entorns sense fum' - Garrotxa Digital">
            <a:extLst>
              <a:ext uri="{FF2B5EF4-FFF2-40B4-BE49-F238E27FC236}">
                <a16:creationId xmlns:a16="http://schemas.microsoft.com/office/drawing/2014/main" id="{7548F91B-B84E-06CC-2D2E-D199F378AE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245" r="15826"/>
          <a:stretch/>
        </p:blipFill>
        <p:spPr>
          <a:xfrm>
            <a:off x="7292603" y="2259584"/>
            <a:ext cx="1548245" cy="79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5">
            <a:extLst>
              <a:ext uri="{FF2B5EF4-FFF2-40B4-BE49-F238E27FC236}">
                <a16:creationId xmlns:a16="http://schemas.microsoft.com/office/drawing/2014/main" id="{EA5CC89B-E36F-8D88-0105-018CA23FE89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7098" y="1267769"/>
            <a:ext cx="1082353" cy="1079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5">
            <a:extLst>
              <a:ext uri="{FF2B5EF4-FFF2-40B4-BE49-F238E27FC236}">
                <a16:creationId xmlns:a16="http://schemas.microsoft.com/office/drawing/2014/main" id="{B55EFAC9-2DD7-82D6-9034-4A6030A1A0A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2603" y="1251962"/>
            <a:ext cx="1707738" cy="10076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36;p13">
            <a:extLst>
              <a:ext uri="{FF2B5EF4-FFF2-40B4-BE49-F238E27FC236}">
                <a16:creationId xmlns:a16="http://schemas.microsoft.com/office/drawing/2014/main" id="{C103C017-09A6-4F08-3602-4DD438C46B1B}"/>
              </a:ext>
            </a:extLst>
          </p:cNvPr>
          <p:cNvSpPr txBox="1"/>
          <p:nvPr/>
        </p:nvSpPr>
        <p:spPr>
          <a:xfrm>
            <a:off x="0" y="1310360"/>
            <a:ext cx="328087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ca-ES" sz="1800" b="0" i="0" u="none" strike="noStrike" cap="none" dirty="0">
                <a:solidFill>
                  <a:schemeClr val="bg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N= 2.832 </a:t>
            </a:r>
            <a:r>
              <a:rPr lang="ca-ES" sz="1800" dirty="0">
                <a:solidFill>
                  <a:schemeClr val="bg2"/>
                </a:solidFill>
                <a:latin typeface="+mn-lt"/>
                <a:ea typeface="Calibri"/>
                <a:cs typeface="Calibri"/>
                <a:sym typeface="Twentieth Century"/>
              </a:rPr>
              <a:t>Multiopció</a:t>
            </a:r>
            <a:endParaRPr sz="1800" b="0" i="0" u="none" strike="noStrike" cap="none" dirty="0">
              <a:solidFill>
                <a:schemeClr val="bg2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A7FEBA-9674-A595-9FAD-DA18A134B699}"/>
              </a:ext>
            </a:extLst>
          </p:cNvPr>
          <p:cNvSpPr txBox="1"/>
          <p:nvPr/>
        </p:nvSpPr>
        <p:spPr>
          <a:xfrm>
            <a:off x="391296" y="5990286"/>
            <a:ext cx="8339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8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Només el 4,7% de les persones que no  fumen i el 18% de les persones que fumen consideren que no s’hauria de prohibir a cap d’aquests espais. </a:t>
            </a:r>
            <a:endParaRPr lang="ca-ES" b="1" dirty="0">
              <a:solidFill>
                <a:schemeClr val="bg2"/>
              </a:solidFill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F3BE1C4-0055-826B-1E7F-B122D9926A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950538"/>
              </p:ext>
            </p:extLst>
          </p:nvPr>
        </p:nvGraphicFramePr>
        <p:xfrm>
          <a:off x="303152" y="1655681"/>
          <a:ext cx="8840848" cy="4246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57573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783D4B4A-27B6-72F0-8052-04C591069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>
            <a:extLst>
              <a:ext uri="{FF2B5EF4-FFF2-40B4-BE49-F238E27FC236}">
                <a16:creationId xmlns:a16="http://schemas.microsoft.com/office/drawing/2014/main" id="{5746FB0E-60F8-0CCA-009C-6E4DE952A08E}"/>
              </a:ext>
            </a:extLst>
          </p:cNvPr>
          <p:cNvSpPr txBox="1"/>
          <p:nvPr/>
        </p:nvSpPr>
        <p:spPr>
          <a:xfrm>
            <a:off x="0" y="64597"/>
            <a:ext cx="9144000" cy="88732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3000"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ca-ES" sz="2800" dirty="0">
                <a:sym typeface="Twentieth Century"/>
              </a:rPr>
              <a:t>ON CONSIDERES QUE ESTÀS EXPOSAT/ADA </a:t>
            </a:r>
            <a:endParaRPr sz="2800" dirty="0">
              <a:sym typeface="Calibri"/>
            </a:endParaRPr>
          </a:p>
          <a:p>
            <a:r>
              <a:rPr lang="ca-ES" sz="2800" dirty="0">
                <a:sym typeface="Twentieth Century"/>
              </a:rPr>
              <a:t>AL FUM AMBIENTAL DEL TABAC? </a:t>
            </a:r>
            <a:endParaRPr sz="2800" dirty="0">
              <a:sym typeface="Calibri"/>
            </a:endParaRPr>
          </a:p>
        </p:txBody>
      </p:sp>
      <p:sp>
        <p:nvSpPr>
          <p:cNvPr id="224" name="Google Shape;224;p12">
            <a:extLst>
              <a:ext uri="{FF2B5EF4-FFF2-40B4-BE49-F238E27FC236}">
                <a16:creationId xmlns:a16="http://schemas.microsoft.com/office/drawing/2014/main" id="{F44263F6-8352-99F9-DCCC-74F7F99A2F9D}"/>
              </a:ext>
            </a:extLst>
          </p:cNvPr>
          <p:cNvSpPr txBox="1"/>
          <p:nvPr/>
        </p:nvSpPr>
        <p:spPr>
          <a:xfrm>
            <a:off x="103909" y="1294290"/>
            <a:ext cx="280554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ca-ES" sz="2000" b="0" i="0" u="none" strike="noStrike" cap="none" dirty="0">
                <a:solidFill>
                  <a:schemeClr val="bg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N= 2.832 Multiopció</a:t>
            </a:r>
            <a:endParaRPr sz="2000" b="0" i="0" u="none" strike="noStrike" cap="none" dirty="0">
              <a:solidFill>
                <a:schemeClr val="bg2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6D43E2B-72BC-C9EF-42ED-651D63BE05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6"/>
          <a:stretch/>
        </p:blipFill>
        <p:spPr>
          <a:xfrm>
            <a:off x="5999965" y="1205452"/>
            <a:ext cx="3040126" cy="188847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335E4F1-D655-551C-A11E-DE365EC08312}"/>
              </a:ext>
            </a:extLst>
          </p:cNvPr>
          <p:cNvSpPr txBox="1"/>
          <p:nvPr/>
        </p:nvSpPr>
        <p:spPr>
          <a:xfrm>
            <a:off x="2274459" y="6087228"/>
            <a:ext cx="5151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Un 11,6% declara no estar exposat/ada a cap d'aquests espais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FDB88A9-7201-6323-6C42-915679EA6C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561060"/>
              </p:ext>
            </p:extLst>
          </p:nvPr>
        </p:nvGraphicFramePr>
        <p:xfrm>
          <a:off x="-687658" y="1684649"/>
          <a:ext cx="9322503" cy="4402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4583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/>
          <p:nvPr/>
        </p:nvSpPr>
        <p:spPr>
          <a:xfrm>
            <a:off x="0" y="0"/>
            <a:ext cx="9144000" cy="88732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3000"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ca-ES" sz="2800" dirty="0">
                <a:sym typeface="Twentieth Century"/>
              </a:rPr>
              <a:t>ON CONSIDERES QUE ESTÀS EXPOSAT/ADA </a:t>
            </a:r>
            <a:endParaRPr sz="2800" dirty="0">
              <a:sym typeface="Calibri"/>
            </a:endParaRPr>
          </a:p>
          <a:p>
            <a:r>
              <a:rPr lang="ca-ES" sz="2800" dirty="0">
                <a:sym typeface="Twentieth Century"/>
              </a:rPr>
              <a:t>AL FUM AMBIENTAL DEL TABAC? </a:t>
            </a:r>
            <a:endParaRPr sz="2800" dirty="0">
              <a:sym typeface="Calibri"/>
            </a:endParaRPr>
          </a:p>
        </p:txBody>
      </p:sp>
      <p:sp>
        <p:nvSpPr>
          <p:cNvPr id="224" name="Google Shape;224;p12"/>
          <p:cNvSpPr txBox="1"/>
          <p:nvPr/>
        </p:nvSpPr>
        <p:spPr>
          <a:xfrm>
            <a:off x="275712" y="1248263"/>
            <a:ext cx="316894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ca-ES" sz="2000" b="0" i="0" u="none" strike="noStrike" cap="none" dirty="0">
                <a:solidFill>
                  <a:schemeClr val="bg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N=2.832 (Multiopció)</a:t>
            </a:r>
            <a:endParaRPr sz="2000" b="0" i="0" u="none" strike="noStrike" cap="none" dirty="0">
              <a:solidFill>
                <a:schemeClr val="bg2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6"/>
          <a:stretch/>
        </p:blipFill>
        <p:spPr>
          <a:xfrm>
            <a:off x="7154504" y="1450002"/>
            <a:ext cx="1873746" cy="1163940"/>
          </a:xfrm>
          <a:prstGeom prst="rect">
            <a:avLst/>
          </a:prstGeom>
        </p:spPr>
      </p:pic>
      <p:graphicFrame>
        <p:nvGraphicFramePr>
          <p:cNvPr id="3" name="Google Shape;223;p12">
            <a:extLst>
              <a:ext uri="{FF2B5EF4-FFF2-40B4-BE49-F238E27FC236}">
                <a16:creationId xmlns:a16="http://schemas.microsoft.com/office/drawing/2014/main" id="{233E1DCB-88B2-5EA5-D21F-83C9A4F92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059490"/>
              </p:ext>
            </p:extLst>
          </p:nvPr>
        </p:nvGraphicFramePr>
        <p:xfrm>
          <a:off x="526311" y="1648332"/>
          <a:ext cx="8617689" cy="509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9993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>
          <a:extLst>
            <a:ext uri="{FF2B5EF4-FFF2-40B4-BE49-F238E27FC236}">
              <a16:creationId xmlns:a16="http://schemas.microsoft.com/office/drawing/2014/main" id="{93745A09-29CA-2F20-D350-F120A75A2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>
            <a:extLst>
              <a:ext uri="{FF2B5EF4-FFF2-40B4-BE49-F238E27FC236}">
                <a16:creationId xmlns:a16="http://schemas.microsoft.com/office/drawing/2014/main" id="{E67606D3-22A7-09E0-3A24-DE3619AF716A}"/>
              </a:ext>
            </a:extLst>
          </p:cNvPr>
          <p:cNvSpPr txBox="1"/>
          <p:nvPr/>
        </p:nvSpPr>
        <p:spPr>
          <a:xfrm>
            <a:off x="136478" y="123747"/>
            <a:ext cx="8037531" cy="87883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800" b="1">
                <a:solidFill>
                  <a:srgbClr val="199785"/>
                </a:solidFill>
                <a:latin typeface="+mn-lt"/>
                <a:ea typeface="Twentieth Century"/>
                <a:cs typeface="Twentieth Century"/>
              </a:defRPr>
            </a:lvl1pPr>
          </a:lstStyle>
          <a:p>
            <a:r>
              <a:rPr lang="ca-ES" noProof="0">
                <a:solidFill>
                  <a:srgbClr val="0070C0"/>
                </a:solidFill>
                <a:latin typeface="+mj-lt"/>
                <a:cs typeface="Arial"/>
                <a:sym typeface="Twentieth Century"/>
              </a:rPr>
              <a:t>Consideres que l’ús del tabac i els seus residus afecten al medi ambient?</a:t>
            </a:r>
          </a:p>
        </p:txBody>
      </p:sp>
      <p:pic>
        <p:nvPicPr>
          <p:cNvPr id="1026" name="Picture 2" descr="Personas preocupadas por el mundo y el medio ambiente. | Vector Gratis">
            <a:extLst>
              <a:ext uri="{FF2B5EF4-FFF2-40B4-BE49-F238E27FC236}">
                <a16:creationId xmlns:a16="http://schemas.microsoft.com/office/drawing/2014/main" id="{D105494E-0262-E5B1-53BB-8C9A4B400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75" y="0"/>
            <a:ext cx="1249925" cy="124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00E91A3-4907-26F0-B5D2-883684822D9F}"/>
              </a:ext>
            </a:extLst>
          </p:cNvPr>
          <p:cNvSpPr txBox="1"/>
          <p:nvPr/>
        </p:nvSpPr>
        <p:spPr>
          <a:xfrm>
            <a:off x="136478" y="1379438"/>
            <a:ext cx="911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dirty="0"/>
              <a:t>El 94,5% és conscient del perjudici que suposa el consum de tabac per al mediambient</a:t>
            </a:r>
          </a:p>
        </p:txBody>
      </p:sp>
      <p:pic>
        <p:nvPicPr>
          <p:cNvPr id="2" name="Picture 12" descr="Resultado de imagen para campañas no tirar colillas">
            <a:extLst>
              <a:ext uri="{FF2B5EF4-FFF2-40B4-BE49-F238E27FC236}">
                <a16:creationId xmlns:a16="http://schemas.microsoft.com/office/drawing/2014/main" id="{B7A5739D-83D0-C26B-9C25-6C57B8C8D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4" b="2873"/>
          <a:stretch/>
        </p:blipFill>
        <p:spPr bwMode="auto">
          <a:xfrm>
            <a:off x="7179775" y="4623954"/>
            <a:ext cx="1296751" cy="181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Resultado de imagen para campañas no tirar colillas">
            <a:extLst>
              <a:ext uri="{FF2B5EF4-FFF2-40B4-BE49-F238E27FC236}">
                <a16:creationId xmlns:a16="http://schemas.microsoft.com/office/drawing/2014/main" id="{38E195C8-C5F9-7C0F-E387-1902879ED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24" b="36272"/>
          <a:stretch/>
        </p:blipFill>
        <p:spPr bwMode="auto">
          <a:xfrm>
            <a:off x="5501590" y="5579579"/>
            <a:ext cx="947359" cy="73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236;p13">
            <a:extLst>
              <a:ext uri="{FF2B5EF4-FFF2-40B4-BE49-F238E27FC236}">
                <a16:creationId xmlns:a16="http://schemas.microsoft.com/office/drawing/2014/main" id="{927CE542-8434-56DF-697E-955AF5482435}"/>
              </a:ext>
            </a:extLst>
          </p:cNvPr>
          <p:cNvSpPr txBox="1"/>
          <p:nvPr/>
        </p:nvSpPr>
        <p:spPr>
          <a:xfrm>
            <a:off x="270584" y="1937235"/>
            <a:ext cx="134545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ca-ES" sz="2000" b="0" i="0" u="none" strike="noStrike" cap="none" dirty="0">
                <a:solidFill>
                  <a:schemeClr val="bg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N= 2.832</a:t>
            </a:r>
            <a:endParaRPr sz="2000" b="0" i="0" u="none" strike="noStrike" cap="none" dirty="0">
              <a:solidFill>
                <a:schemeClr val="bg2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13,642 imágenes de Colilla - Imágenes, fotos y vectores de stock |  Shutterstock">
            <a:extLst>
              <a:ext uri="{FF2B5EF4-FFF2-40B4-BE49-F238E27FC236}">
                <a16:creationId xmlns:a16="http://schemas.microsoft.com/office/drawing/2014/main" id="{C4733538-40BC-48F0-862C-0F35FB17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1"/>
          <a:stretch/>
        </p:blipFill>
        <p:spPr bwMode="auto">
          <a:xfrm>
            <a:off x="6448949" y="5718353"/>
            <a:ext cx="504000" cy="49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6F15313-002D-5629-A438-1C8E3A1A7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4998733"/>
              </p:ext>
            </p:extLst>
          </p:nvPr>
        </p:nvGraphicFramePr>
        <p:xfrm>
          <a:off x="270584" y="1684650"/>
          <a:ext cx="8364261" cy="4040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28208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>
          <a:extLst>
            <a:ext uri="{FF2B5EF4-FFF2-40B4-BE49-F238E27FC236}">
              <a16:creationId xmlns:a16="http://schemas.microsoft.com/office/drawing/2014/main" id="{D5C9BAC8-1BC4-7B8E-6371-EA0BB8CA8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>
            <a:extLst>
              <a:ext uri="{FF2B5EF4-FFF2-40B4-BE49-F238E27FC236}">
                <a16:creationId xmlns:a16="http://schemas.microsoft.com/office/drawing/2014/main" id="{BA1F46BE-B9BD-26B4-294F-7777FF1A8043}"/>
              </a:ext>
            </a:extLst>
          </p:cNvPr>
          <p:cNvSpPr txBox="1"/>
          <p:nvPr/>
        </p:nvSpPr>
        <p:spPr>
          <a:xfrm>
            <a:off x="-78532" y="265654"/>
            <a:ext cx="8529850" cy="87883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800" b="1">
                <a:solidFill>
                  <a:srgbClr val="199785"/>
                </a:solidFill>
                <a:latin typeface="+mn-lt"/>
                <a:ea typeface="Twentieth Century"/>
                <a:cs typeface="Twentieth Century"/>
              </a:defRPr>
            </a:lvl1pPr>
          </a:lstStyle>
          <a:p>
            <a:r>
              <a:rPr lang="ca-ES" dirty="0">
                <a:solidFill>
                  <a:srgbClr val="0070C0"/>
                </a:solidFill>
                <a:latin typeface="+mj-lt"/>
                <a:cs typeface="Arial"/>
                <a:sym typeface="Twentieth Century"/>
              </a:rPr>
              <a:t>I</a:t>
            </a:r>
            <a:r>
              <a:rPr lang="ca-ES" noProof="0" dirty="0" err="1">
                <a:solidFill>
                  <a:srgbClr val="0070C0"/>
                </a:solidFill>
                <a:latin typeface="+mj-lt"/>
                <a:cs typeface="Arial"/>
                <a:sym typeface="Twentieth Century"/>
              </a:rPr>
              <a:t>mpacte</a:t>
            </a:r>
            <a:r>
              <a:rPr lang="ca-ES" noProof="0" dirty="0">
                <a:solidFill>
                  <a:srgbClr val="0070C0"/>
                </a:solidFill>
                <a:latin typeface="+mj-lt"/>
                <a:cs typeface="Arial"/>
                <a:sym typeface="Twentieth Century"/>
              </a:rPr>
              <a:t> </a:t>
            </a:r>
            <a:r>
              <a:rPr lang="ca-ES" dirty="0">
                <a:solidFill>
                  <a:srgbClr val="0070C0"/>
                </a:solidFill>
                <a:latin typeface="+mj-lt"/>
                <a:cs typeface="Arial"/>
                <a:sym typeface="Twentieth Century"/>
              </a:rPr>
              <a:t>en e</a:t>
            </a:r>
            <a:r>
              <a:rPr lang="ca-ES" noProof="0" dirty="0">
                <a:solidFill>
                  <a:srgbClr val="0070C0"/>
                </a:solidFill>
                <a:latin typeface="+mj-lt"/>
                <a:cs typeface="Arial"/>
                <a:sym typeface="Twentieth Century"/>
              </a:rPr>
              <a:t>l mediambient que més preocupa</a:t>
            </a:r>
          </a:p>
        </p:txBody>
      </p:sp>
      <p:pic>
        <p:nvPicPr>
          <p:cNvPr id="1026" name="Picture 2" descr="Personas preocupadas por el mundo y el medio ambiente. | Vector Gratis">
            <a:extLst>
              <a:ext uri="{FF2B5EF4-FFF2-40B4-BE49-F238E27FC236}">
                <a16:creationId xmlns:a16="http://schemas.microsoft.com/office/drawing/2014/main" id="{FEBCB033-6022-6E18-4763-9ABC67386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75" y="0"/>
            <a:ext cx="1249925" cy="124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B79838C-CC3E-E2AA-6E2C-74BDFB890055}"/>
              </a:ext>
            </a:extLst>
          </p:cNvPr>
          <p:cNvSpPr txBox="1"/>
          <p:nvPr/>
        </p:nvSpPr>
        <p:spPr>
          <a:xfrm>
            <a:off x="221627" y="5778299"/>
            <a:ext cx="7474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800" dirty="0"/>
              <a:t>Només un 2,3% declara que no li preocupa cap d’aquestes opcions vers  l’impacte en el mediambient. </a:t>
            </a:r>
            <a:endParaRPr lang="ca-ES" sz="18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2A2906F-DD57-CD6F-AA02-BDA3A2B4D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264" y="1309238"/>
            <a:ext cx="2358736" cy="175631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35F3521-1777-67E7-1788-BF049819C283}"/>
              </a:ext>
            </a:extLst>
          </p:cNvPr>
          <p:cNvSpPr txBox="1"/>
          <p:nvPr/>
        </p:nvSpPr>
        <p:spPr>
          <a:xfrm>
            <a:off x="8180988" y="2999729"/>
            <a:ext cx="963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hlinkClick r:id="rId5"/>
              </a:rPr>
              <a:t>Infografia</a:t>
            </a:r>
            <a:endParaRPr lang="ca-ES" dirty="0"/>
          </a:p>
        </p:txBody>
      </p:sp>
      <p:sp>
        <p:nvSpPr>
          <p:cNvPr id="3" name="Google Shape;236;p13">
            <a:extLst>
              <a:ext uri="{FF2B5EF4-FFF2-40B4-BE49-F238E27FC236}">
                <a16:creationId xmlns:a16="http://schemas.microsoft.com/office/drawing/2014/main" id="{005898F0-6D61-B546-F078-0CDE84691173}"/>
              </a:ext>
            </a:extLst>
          </p:cNvPr>
          <p:cNvSpPr txBox="1"/>
          <p:nvPr/>
        </p:nvSpPr>
        <p:spPr>
          <a:xfrm>
            <a:off x="419474" y="1267622"/>
            <a:ext cx="134545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ca-ES" sz="2000" b="0" i="0" u="none" strike="noStrike" cap="none" dirty="0">
                <a:solidFill>
                  <a:schemeClr val="bg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N= 2.832</a:t>
            </a:r>
            <a:endParaRPr sz="2000" b="0" i="0" u="none" strike="noStrike" cap="none" dirty="0">
              <a:solidFill>
                <a:schemeClr val="bg2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9CE27BE-DAF2-6B30-2FBF-151D36694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655338"/>
              </p:ext>
            </p:extLst>
          </p:nvPr>
        </p:nvGraphicFramePr>
        <p:xfrm>
          <a:off x="270584" y="1684650"/>
          <a:ext cx="8364261" cy="4040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6657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/>
        </p:nvSpPr>
        <p:spPr>
          <a:xfrm>
            <a:off x="3595139" y="1249980"/>
            <a:ext cx="4265181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wentieth Century"/>
              <a:buNone/>
            </a:pPr>
            <a:r>
              <a:rPr lang="ca-ES" sz="2400" b="1" i="0" u="none" strike="noStrike" cap="none" dirty="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Persones de 14 anys o més</a:t>
            </a:r>
            <a:endParaRPr sz="24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3187679" y="4992061"/>
            <a:ext cx="5956321" cy="54473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510"/>
              <a:buFont typeface="Twentieth Century"/>
              <a:buNone/>
            </a:pPr>
            <a:r>
              <a:rPr lang="ca-ES" sz="2000" b="1" dirty="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Enquesta en català amb traducció en </a:t>
            </a:r>
            <a:r>
              <a:rPr lang="ca-ES" sz="2000" b="1" dirty="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castellà (PDF)</a:t>
            </a:r>
            <a:endParaRPr lang="ca-ES" sz="2000" b="1" dirty="0">
              <a:solidFill>
                <a:srgbClr val="0070C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510"/>
              <a:buFont typeface="Twentieth Century"/>
              <a:buNone/>
            </a:pPr>
            <a:endParaRPr sz="600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2CB5FB-80D1-D820-099E-C74725D5E1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3169"/>
            <a:ext cx="9144000" cy="7137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/>
            <a:r>
              <a:rPr lang="ca-ES" sz="3000" b="1" dirty="0">
                <a:solidFill>
                  <a:srgbClr val="0070C0"/>
                </a:solidFill>
                <a:latin typeface="+mn-lt"/>
                <a:sym typeface="Twentieth Century"/>
              </a:rPr>
              <a:t>ENQUESTES </a:t>
            </a:r>
            <a:br>
              <a:rPr lang="ca-ES" sz="3000" b="1" dirty="0">
                <a:solidFill>
                  <a:srgbClr val="0070C0"/>
                </a:solidFill>
                <a:latin typeface="+mn-lt"/>
                <a:sym typeface="Calibri"/>
              </a:rPr>
            </a:br>
            <a:endParaRPr lang="ca-ES" sz="3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732887-E991-0EE3-F217-36EDC5A14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19" y="1786547"/>
            <a:ext cx="2424266" cy="3429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D66BF19-D6EA-817F-EDEF-A4FEB92E04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503" t="3686" r="2216" b="6195"/>
          <a:stretch/>
        </p:blipFill>
        <p:spPr>
          <a:xfrm>
            <a:off x="3166051" y="1809785"/>
            <a:ext cx="5956321" cy="3182276"/>
          </a:xfrm>
          <a:prstGeom prst="rect">
            <a:avLst/>
          </a:prstGeom>
        </p:spPr>
      </p:pic>
      <p:sp>
        <p:nvSpPr>
          <p:cNvPr id="12" name="QuadreDeText 1">
            <a:extLst>
              <a:ext uri="{FF2B5EF4-FFF2-40B4-BE49-F238E27FC236}">
                <a16:creationId xmlns:a16="http://schemas.microsoft.com/office/drawing/2014/main" id="{AC3FDD70-5740-D075-B315-6F02E0CF81B7}"/>
              </a:ext>
            </a:extLst>
          </p:cNvPr>
          <p:cNvSpPr txBox="1"/>
          <p:nvPr/>
        </p:nvSpPr>
        <p:spPr>
          <a:xfrm>
            <a:off x="6103505" y="3841725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tx2">
                    <a:lumMod val="25000"/>
                  </a:schemeClr>
                </a:solidFill>
              </a:rPr>
              <a:t>n= 2.832</a:t>
            </a:r>
            <a:endParaRPr lang="ca-ES" sz="24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>
          <a:extLst>
            <a:ext uri="{FF2B5EF4-FFF2-40B4-BE49-F238E27FC236}">
              <a16:creationId xmlns:a16="http://schemas.microsoft.com/office/drawing/2014/main" id="{F4EE8EF9-2C3B-E3DE-624E-5950E9F78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>
            <a:extLst>
              <a:ext uri="{FF2B5EF4-FFF2-40B4-BE49-F238E27FC236}">
                <a16:creationId xmlns:a16="http://schemas.microsoft.com/office/drawing/2014/main" id="{4C993760-B2EA-E08A-F479-FD6CD64718F2}"/>
              </a:ext>
            </a:extLst>
          </p:cNvPr>
          <p:cNvSpPr txBox="1"/>
          <p:nvPr/>
        </p:nvSpPr>
        <p:spPr>
          <a:xfrm>
            <a:off x="0" y="188060"/>
            <a:ext cx="9144000" cy="86938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800" b="1">
                <a:solidFill>
                  <a:srgbClr val="199785"/>
                </a:solidFill>
                <a:latin typeface="+mn-lt"/>
                <a:ea typeface="Twentieth Century"/>
                <a:cs typeface="Twentieth Century"/>
              </a:defRPr>
            </a:lvl1pPr>
          </a:lstStyle>
          <a:p>
            <a:r>
              <a:rPr lang="ca-ES" sz="2400" noProof="0">
                <a:solidFill>
                  <a:srgbClr val="0070C0"/>
                </a:solidFill>
                <a:latin typeface="+mj-lt"/>
                <a:cs typeface="Arial"/>
                <a:sym typeface="Twentieth Century"/>
              </a:rPr>
              <a:t>Respecte a les altres formes de fumar, haurien de tenir la mateixa regulació legal que el tabac convencional?</a:t>
            </a:r>
            <a:endParaRPr lang="ca-ES" sz="2400" noProof="0">
              <a:solidFill>
                <a:srgbClr val="0070C0"/>
              </a:solidFill>
              <a:latin typeface="+mj-lt"/>
              <a:cs typeface="Arial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307328-143F-932D-EA6D-F7A9C68459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71" y="1421574"/>
            <a:ext cx="1390505" cy="1390505"/>
          </a:xfrm>
          <a:prstGeom prst="rect">
            <a:avLst/>
          </a:prstGeom>
        </p:spPr>
      </p:pic>
      <p:sp>
        <p:nvSpPr>
          <p:cNvPr id="2" name="Google Shape;236;p13">
            <a:extLst>
              <a:ext uri="{FF2B5EF4-FFF2-40B4-BE49-F238E27FC236}">
                <a16:creationId xmlns:a16="http://schemas.microsoft.com/office/drawing/2014/main" id="{C0064BE6-6BCF-1198-47FA-05D3D2E43E86}"/>
              </a:ext>
            </a:extLst>
          </p:cNvPr>
          <p:cNvSpPr txBox="1"/>
          <p:nvPr/>
        </p:nvSpPr>
        <p:spPr>
          <a:xfrm>
            <a:off x="391789" y="1221539"/>
            <a:ext cx="134545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ca-ES" sz="2000" b="0" i="0" u="none" strike="noStrike" cap="none" dirty="0">
                <a:solidFill>
                  <a:schemeClr val="bg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N= 2.832</a:t>
            </a:r>
            <a:endParaRPr sz="2000" b="0" i="0" u="none" strike="noStrike" cap="none" dirty="0">
              <a:solidFill>
                <a:schemeClr val="bg2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B51CAA7-A098-0314-8E5D-C27BD6AE05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8158264"/>
              </p:ext>
            </p:extLst>
          </p:nvPr>
        </p:nvGraphicFramePr>
        <p:xfrm>
          <a:off x="204070" y="2812079"/>
          <a:ext cx="8084153" cy="2980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5474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>
          <a:extLst>
            <a:ext uri="{FF2B5EF4-FFF2-40B4-BE49-F238E27FC236}">
              <a16:creationId xmlns:a16="http://schemas.microsoft.com/office/drawing/2014/main" id="{F748A1CC-F97E-C4A7-12AD-22B75B6EE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>
            <a:extLst>
              <a:ext uri="{FF2B5EF4-FFF2-40B4-BE49-F238E27FC236}">
                <a16:creationId xmlns:a16="http://schemas.microsoft.com/office/drawing/2014/main" id="{643E50AB-4E4C-2E3C-C0F8-9A5733672246}"/>
              </a:ext>
            </a:extLst>
          </p:cNvPr>
          <p:cNvSpPr txBox="1"/>
          <p:nvPr/>
        </p:nvSpPr>
        <p:spPr>
          <a:xfrm>
            <a:off x="0" y="274636"/>
            <a:ext cx="9144000" cy="692015"/>
          </a:xfrm>
          <a:prstGeom prst="rect">
            <a:avLst/>
          </a:prstGeom>
          <a:noFill/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800" b="1">
                <a:solidFill>
                  <a:srgbClr val="199785"/>
                </a:solidFill>
                <a:latin typeface="+mn-lt"/>
                <a:ea typeface="Twentieth Century"/>
                <a:cs typeface="Twentieth Century"/>
              </a:defRPr>
            </a:lvl1pPr>
          </a:lstStyle>
          <a:p>
            <a:r>
              <a:rPr lang="ca-ES" dirty="0">
                <a:solidFill>
                  <a:srgbClr val="0070C0"/>
                </a:solidFill>
                <a:latin typeface="+mj-lt"/>
                <a:cs typeface="Arial"/>
                <a:sym typeface="Twentieth Century"/>
              </a:rPr>
              <a:t>Augmentar el preu</a:t>
            </a:r>
            <a:endParaRPr dirty="0">
              <a:solidFill>
                <a:srgbClr val="0070C0"/>
              </a:solidFill>
              <a:latin typeface="+mj-lt"/>
              <a:cs typeface="Arial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CE692D-3DA4-04C0-963A-8F21166FD7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827" y="2100088"/>
            <a:ext cx="1386434" cy="1386434"/>
          </a:xfrm>
          <a:prstGeom prst="rect">
            <a:avLst/>
          </a:prstGeom>
        </p:spPr>
      </p:pic>
      <p:sp>
        <p:nvSpPr>
          <p:cNvPr id="2" name="Google Shape;236;p13">
            <a:extLst>
              <a:ext uri="{FF2B5EF4-FFF2-40B4-BE49-F238E27FC236}">
                <a16:creationId xmlns:a16="http://schemas.microsoft.com/office/drawing/2014/main" id="{F70B490E-BE34-5B20-84EE-7FD9D1BF4C3E}"/>
              </a:ext>
            </a:extLst>
          </p:cNvPr>
          <p:cNvSpPr txBox="1"/>
          <p:nvPr/>
        </p:nvSpPr>
        <p:spPr>
          <a:xfrm>
            <a:off x="303134" y="1273829"/>
            <a:ext cx="861725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ca-ES" sz="2000" b="0" i="0" u="none" strike="noStrike" cap="none" dirty="0">
                <a:solidFill>
                  <a:schemeClr val="bg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Estàs d'acord en augmentar el preu del tabac convencional, cigarretes electròniques, tabac fet a mà i tabac escalfat, per a què més persones deixin de fumar i menys joves s'iniciïn en aquesta addicció?           </a:t>
            </a:r>
            <a:endParaRPr sz="2000" b="0" i="0" u="none" strike="noStrike" cap="none" dirty="0">
              <a:solidFill>
                <a:schemeClr val="bg2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B8F98CB-C4BC-BAAF-2277-CAEC51D47D3C}"/>
              </a:ext>
            </a:extLst>
          </p:cNvPr>
          <p:cNvSpPr txBox="1"/>
          <p:nvPr/>
        </p:nvSpPr>
        <p:spPr>
          <a:xfrm>
            <a:off x="462002" y="2439577"/>
            <a:ext cx="138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b="0" i="0" u="none" strike="noStrike" cap="none" dirty="0">
                <a:solidFill>
                  <a:schemeClr val="bg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N= 2.832</a:t>
            </a:r>
            <a:endParaRPr lang="ca-ES" sz="18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30C6259-EA2A-E730-C7DF-3C7DF1D397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2976413"/>
              </p:ext>
            </p:extLst>
          </p:nvPr>
        </p:nvGraphicFramePr>
        <p:xfrm>
          <a:off x="303134" y="3238106"/>
          <a:ext cx="8084153" cy="2980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4960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9">
          <a:extLst>
            <a:ext uri="{FF2B5EF4-FFF2-40B4-BE49-F238E27FC236}">
              <a16:creationId xmlns:a16="http://schemas.microsoft.com/office/drawing/2014/main" id="{2542C3B0-8092-DAAC-CD22-99D73BF8D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>
            <a:extLst>
              <a:ext uri="{FF2B5EF4-FFF2-40B4-BE49-F238E27FC236}">
                <a16:creationId xmlns:a16="http://schemas.microsoft.com/office/drawing/2014/main" id="{F59ED354-D4FD-558B-E1B6-ACBB680957B7}"/>
              </a:ext>
            </a:extLst>
          </p:cNvPr>
          <p:cNvSpPr txBox="1"/>
          <p:nvPr/>
        </p:nvSpPr>
        <p:spPr>
          <a:xfrm>
            <a:off x="-87682" y="385697"/>
            <a:ext cx="9336185" cy="88387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800" b="1">
                <a:solidFill>
                  <a:srgbClr val="1EB49F"/>
                </a:solidFill>
                <a:latin typeface="+mn-lt"/>
                <a:ea typeface="Twentieth Century"/>
                <a:cs typeface="Twentieth Century"/>
              </a:defRPr>
            </a:lvl1pPr>
          </a:lstStyle>
          <a:p>
            <a:r>
              <a:rPr lang="ca-ES" sz="2750" dirty="0">
                <a:solidFill>
                  <a:srgbClr val="0070C0"/>
                </a:solidFill>
                <a:latin typeface="+mj-lt"/>
                <a:cs typeface="Arial"/>
                <a:sym typeface="Twentieth Century"/>
              </a:rPr>
              <a:t>MESURES PER REDUIR EL CONSUM/INICI DE TABAC</a:t>
            </a:r>
            <a:endParaRPr sz="2750" dirty="0">
              <a:solidFill>
                <a:srgbClr val="0070C0"/>
              </a:solidFill>
              <a:latin typeface="+mj-lt"/>
              <a:cs typeface="Arial"/>
              <a:sym typeface="Calibri"/>
            </a:endParaRPr>
          </a:p>
        </p:txBody>
      </p:sp>
      <p:sp>
        <p:nvSpPr>
          <p:cNvPr id="3" name="Google Shape;236;p13">
            <a:extLst>
              <a:ext uri="{FF2B5EF4-FFF2-40B4-BE49-F238E27FC236}">
                <a16:creationId xmlns:a16="http://schemas.microsoft.com/office/drawing/2014/main" id="{100B2368-A9EA-EDA8-CD8C-6DC008B16B7A}"/>
              </a:ext>
            </a:extLst>
          </p:cNvPr>
          <p:cNvSpPr txBox="1"/>
          <p:nvPr/>
        </p:nvSpPr>
        <p:spPr>
          <a:xfrm>
            <a:off x="303552" y="1307151"/>
            <a:ext cx="853689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ca-ES" sz="2000" b="0" i="0" u="none" strike="noStrike" cap="none" dirty="0">
                <a:solidFill>
                  <a:schemeClr val="bg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Pot influir l'empaquetament genèric dels paquets de tabac per a què es redueixi el consum de tabac?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lang="ca-ES" sz="2000" dirty="0">
              <a:solidFill>
                <a:schemeClr val="bg2"/>
              </a:solidFill>
              <a:latin typeface="+mn-lt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ca-ES" sz="2000" b="0" i="0" u="none" strike="noStrike" cap="none" dirty="0">
                <a:solidFill>
                  <a:schemeClr val="bg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N= 2.832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03F44B-34D8-7FCD-0D4A-065F3FAE63A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36" y="2004849"/>
            <a:ext cx="1326558" cy="1326558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9B212F4-C97A-F74B-75F1-2C9E45DA1D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1063707"/>
              </p:ext>
            </p:extLst>
          </p:nvPr>
        </p:nvGraphicFramePr>
        <p:xfrm>
          <a:off x="303134" y="3238106"/>
          <a:ext cx="8084153" cy="2980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4516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AA3C5588-B25A-5D84-3EC0-F1A5F5DC4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>
            <a:extLst>
              <a:ext uri="{FF2B5EF4-FFF2-40B4-BE49-F238E27FC236}">
                <a16:creationId xmlns:a16="http://schemas.microsoft.com/office/drawing/2014/main" id="{42BFFEED-4915-2987-8369-82DAFF9F6CB2}"/>
              </a:ext>
            </a:extLst>
          </p:cNvPr>
          <p:cNvSpPr txBox="1"/>
          <p:nvPr/>
        </p:nvSpPr>
        <p:spPr>
          <a:xfrm>
            <a:off x="2173517" y="282135"/>
            <a:ext cx="6970483" cy="702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rgbClr val="00B0F0"/>
              </a:buClr>
              <a:buSzPts val="4000"/>
              <a:buFont typeface="Twentieth Century"/>
              <a:buNone/>
              <a:defRPr sz="3200" b="1">
                <a:solidFill>
                  <a:schemeClr val="tx1">
                    <a:lumMod val="75000"/>
                  </a:schemeClr>
                </a:solidFill>
                <a:latin typeface="+mj-lt"/>
                <a:ea typeface="Twentieth Century"/>
                <a:cs typeface="Twentieth Century"/>
              </a:defRPr>
            </a:lvl1pPr>
          </a:lstStyle>
          <a:p>
            <a:r>
              <a:rPr lang="ca-ES" dirty="0">
                <a:solidFill>
                  <a:srgbClr val="0070C0"/>
                </a:solidFill>
                <a:sym typeface="Twentieth Century"/>
              </a:rPr>
              <a:t>XXVI Setmana Sense Fum 2025</a:t>
            </a:r>
            <a:endParaRPr dirty="0">
              <a:solidFill>
                <a:srgbClr val="0070C0"/>
              </a:solidFill>
              <a:sym typeface="Twentieth Century"/>
            </a:endParaRPr>
          </a:p>
        </p:txBody>
      </p:sp>
      <p:sp>
        <p:nvSpPr>
          <p:cNvPr id="115" name="Google Shape;115;p1">
            <a:extLst>
              <a:ext uri="{FF2B5EF4-FFF2-40B4-BE49-F238E27FC236}">
                <a16:creationId xmlns:a16="http://schemas.microsoft.com/office/drawing/2014/main" id="{13054846-D1D0-F86B-3EE7-E17EBA38FFE7}"/>
              </a:ext>
            </a:extLst>
          </p:cNvPr>
          <p:cNvSpPr txBox="1"/>
          <p:nvPr/>
        </p:nvSpPr>
        <p:spPr>
          <a:xfrm>
            <a:off x="688174" y="1690082"/>
            <a:ext cx="3363508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00B0F0"/>
              </a:buClr>
              <a:buSzPts val="4000"/>
              <a:buFont typeface="Twentieth Century"/>
              <a:buNone/>
              <a:defRPr sz="3200" b="1">
                <a:solidFill>
                  <a:srgbClr val="199785"/>
                </a:solidFill>
                <a:latin typeface="+mj-lt"/>
                <a:ea typeface="Twentieth Century"/>
                <a:cs typeface="Twentieth Century"/>
              </a:defRPr>
            </a:lvl1pPr>
          </a:lstStyle>
          <a:p>
            <a:r>
              <a:rPr lang="ca-ES" sz="3600" dirty="0">
                <a:solidFill>
                  <a:srgbClr val="FF9900"/>
                </a:solidFill>
              </a:rPr>
              <a:t>Gràcies per la participació!!</a:t>
            </a:r>
          </a:p>
          <a:p>
            <a:endParaRPr lang="ca-ES" sz="2800" dirty="0">
              <a:solidFill>
                <a:schemeClr val="bg2">
                  <a:lumMod val="75000"/>
                  <a:lumOff val="25000"/>
                </a:schemeClr>
              </a:solidFill>
              <a:sym typeface="Twentieth Century"/>
            </a:endParaRPr>
          </a:p>
          <a:p>
            <a:endParaRPr lang="ca-ES" sz="2800" dirty="0">
              <a:solidFill>
                <a:schemeClr val="bg2">
                  <a:lumMod val="75000"/>
                  <a:lumOff val="25000"/>
                </a:schemeClr>
              </a:solidFill>
              <a:sym typeface="Twentieth Century"/>
            </a:endParaRPr>
          </a:p>
          <a:p>
            <a:r>
              <a:rPr lang="ca-ES" sz="2800" dirty="0">
                <a:solidFill>
                  <a:srgbClr val="0070C0"/>
                </a:solidFill>
                <a:sym typeface="Twentieth Centur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</a:t>
            </a:r>
            <a:r>
              <a:rPr lang="ca-ES" sz="2400" dirty="0">
                <a:solidFill>
                  <a:schemeClr val="tx1">
                    <a:lumMod val="75000"/>
                  </a:schemeClr>
                </a:solidFill>
                <a:sym typeface="Twentieth Centur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a-ES" sz="2800" dirty="0">
                <a:solidFill>
                  <a:srgbClr val="0070C0"/>
                </a:solidFill>
                <a:sym typeface="Twentieth Centur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SSF2025</a:t>
            </a:r>
            <a:endParaRPr lang="ca-ES" sz="2800" dirty="0">
              <a:solidFill>
                <a:srgbClr val="0070C0"/>
              </a:solidFill>
              <a:sym typeface="Twentieth Century"/>
            </a:endParaRPr>
          </a:p>
        </p:txBody>
      </p:sp>
      <p:pic>
        <p:nvPicPr>
          <p:cNvPr id="5" name="Picture 2" descr="Suma Salut logo">
            <a:extLst>
              <a:ext uri="{FF2B5EF4-FFF2-40B4-BE49-F238E27FC236}">
                <a16:creationId xmlns:a16="http://schemas.microsoft.com/office/drawing/2014/main" id="{2CCFEA4E-7CBA-671F-4B1A-34CF79028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 bwMode="auto">
          <a:xfrm>
            <a:off x="123570" y="281345"/>
            <a:ext cx="1890584" cy="51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Mapa&#10;&#10;El contenido generado por IA puede ser incorrecto.">
            <a:extLst>
              <a:ext uri="{FF2B5EF4-FFF2-40B4-BE49-F238E27FC236}">
                <a16:creationId xmlns:a16="http://schemas.microsoft.com/office/drawing/2014/main" id="{5CDE2519-0C2D-0011-60BE-1950BDA81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712" y="1322315"/>
            <a:ext cx="4293365" cy="42933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7AA6A0E-6998-6B7C-03FB-53B4FBE151B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82756" b="66988"/>
          <a:stretch/>
        </p:blipFill>
        <p:spPr>
          <a:xfrm>
            <a:off x="54387" y="5279624"/>
            <a:ext cx="1461911" cy="59393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6B705B5-67A3-25C4-F281-EFA225FABFD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675" t="47710" r="1455"/>
          <a:stretch/>
        </p:blipFill>
        <p:spPr>
          <a:xfrm>
            <a:off x="54387" y="5773545"/>
            <a:ext cx="9035226" cy="107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2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FD1E1D09-E2D2-7A82-5F79-1B61356812A3}"/>
              </a:ext>
            </a:extLst>
          </p:cNvPr>
          <p:cNvGrpSpPr/>
          <p:nvPr/>
        </p:nvGrpSpPr>
        <p:grpSpPr>
          <a:xfrm>
            <a:off x="263595" y="1352432"/>
            <a:ext cx="5563374" cy="4937882"/>
            <a:chOff x="676789" y="1904090"/>
            <a:chExt cx="5563374" cy="4937882"/>
          </a:xfrm>
        </p:grpSpPr>
        <p:pic>
          <p:nvPicPr>
            <p:cNvPr id="4" name="Imatge 5">
              <a:extLst>
                <a:ext uri="{FF2B5EF4-FFF2-40B4-BE49-F238E27FC236}">
                  <a16:creationId xmlns:a16="http://schemas.microsoft.com/office/drawing/2014/main" id="{B7C42EB2-EF43-2009-98F4-64EDC9A03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96" r="1917" b="2190"/>
            <a:stretch/>
          </p:blipFill>
          <p:spPr>
            <a:xfrm>
              <a:off x="676789" y="1904090"/>
              <a:ext cx="5563374" cy="4937882"/>
            </a:xfrm>
            <a:prstGeom prst="rect">
              <a:avLst/>
            </a:prstGeom>
          </p:spPr>
        </p:pic>
        <p:sp>
          <p:nvSpPr>
            <p:cNvPr id="138" name="Google Shape;138;p5"/>
            <p:cNvSpPr txBox="1"/>
            <p:nvPr/>
          </p:nvSpPr>
          <p:spPr>
            <a:xfrm>
              <a:off x="2773616" y="2870389"/>
              <a:ext cx="73920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rgbClr val="FF6600"/>
                </a:buClr>
                <a:buSzPts val="2400"/>
                <a:buFont typeface="Twentieth Century"/>
                <a:buNone/>
                <a:defRPr sz="1800" b="1">
                  <a:solidFill>
                    <a:schemeClr val="tx2">
                      <a:lumMod val="25000"/>
                    </a:schemeClr>
                  </a:solidFill>
                  <a:latin typeface="+mn-lt"/>
                  <a:ea typeface="Twentieth Century"/>
                  <a:cs typeface="Twentieth Century"/>
                </a:defRPr>
              </a:lvl1pPr>
            </a:lstStyle>
            <a:p>
              <a:r>
                <a:rPr lang="ca-ES" dirty="0">
                  <a:sym typeface="Twentieth Century"/>
                </a:rPr>
                <a:t>85</a:t>
              </a:r>
              <a:endParaRPr dirty="0">
                <a:sym typeface="Calibri"/>
              </a:endParaRPr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2357797" y="4287479"/>
              <a:ext cx="95520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rgbClr val="FF6600"/>
                </a:buClr>
                <a:buSzPts val="2400"/>
                <a:buFont typeface="Twentieth Century"/>
                <a:buNone/>
                <a:defRPr sz="1800" b="1">
                  <a:solidFill>
                    <a:schemeClr val="tx2">
                      <a:lumMod val="25000"/>
                    </a:schemeClr>
                  </a:solidFill>
                  <a:latin typeface="+mn-lt"/>
                  <a:ea typeface="Twentieth Century"/>
                  <a:cs typeface="Twentieth Century"/>
                </a:defRPr>
              </a:lvl1pPr>
            </a:lstStyle>
            <a:p>
              <a:r>
                <a:rPr lang="ca-ES" dirty="0">
                  <a:sym typeface="Twentieth Century"/>
                </a:rPr>
                <a:t>312</a:t>
              </a:r>
              <a:endParaRPr dirty="0">
                <a:sym typeface="Calibri"/>
              </a:endParaRPr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5301555" y="3303668"/>
              <a:ext cx="81660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ts val="2400"/>
                <a:buFont typeface="Twentieth Century"/>
                <a:buNone/>
              </a:pPr>
              <a:r>
                <a:rPr lang="ca-ES" sz="1800" b="1" i="0" u="none" strike="noStrike" cap="none" dirty="0">
                  <a:solidFill>
                    <a:schemeClr val="tx2">
                      <a:lumMod val="25000"/>
                    </a:schemeClr>
                  </a:solidFill>
                  <a:latin typeface="+mn-lt"/>
                  <a:ea typeface="Twentieth Century"/>
                  <a:cs typeface="Twentieth Century"/>
                  <a:sym typeface="Twentieth Century"/>
                </a:rPr>
                <a:t>512</a:t>
              </a:r>
              <a:endParaRPr sz="1800" b="0" i="0" u="none" strike="noStrike" cap="none" dirty="0">
                <a:solidFill>
                  <a:schemeClr val="tx2">
                    <a:lumMod val="25000"/>
                  </a:schemeClr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3816183" y="3917640"/>
              <a:ext cx="81660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ts val="2400"/>
                <a:buFont typeface="Twentieth Century"/>
                <a:buNone/>
              </a:pPr>
              <a:r>
                <a:rPr lang="ca-ES" sz="1800" b="1" i="0" u="none" strike="noStrike" cap="none" dirty="0">
                  <a:solidFill>
                    <a:schemeClr val="tx2">
                      <a:lumMod val="25000"/>
                    </a:schemeClr>
                  </a:solidFill>
                  <a:latin typeface="+mn-lt"/>
                  <a:ea typeface="Twentieth Century"/>
                  <a:cs typeface="Twentieth Century"/>
                  <a:sym typeface="Twentieth Century"/>
                </a:rPr>
                <a:t>483</a:t>
              </a:r>
              <a:endParaRPr b="0" i="0" u="none" strike="noStrike" cap="none" dirty="0">
                <a:solidFill>
                  <a:schemeClr val="tx2">
                    <a:lumMod val="25000"/>
                  </a:schemeClr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4531030" y="4628151"/>
              <a:ext cx="567053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rgbClr val="FF6600"/>
                </a:buClr>
                <a:buSzPts val="2400"/>
                <a:buFont typeface="Twentieth Century"/>
                <a:buNone/>
                <a:defRPr sz="1800" b="1">
                  <a:solidFill>
                    <a:schemeClr val="tx2">
                      <a:lumMod val="25000"/>
                    </a:schemeClr>
                  </a:solidFill>
                  <a:latin typeface="+mn-lt"/>
                  <a:ea typeface="Twentieth Century"/>
                  <a:cs typeface="Twentieth Century"/>
                </a:defRPr>
              </a:lvl1pPr>
            </a:lstStyle>
            <a:p>
              <a:r>
                <a:rPr lang="ca-ES" dirty="0">
                  <a:sym typeface="Twentieth Century"/>
                </a:rPr>
                <a:t>991</a:t>
              </a:r>
              <a:endParaRPr dirty="0">
                <a:sym typeface="Calibri"/>
              </a:endParaRPr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2770316" y="5293588"/>
              <a:ext cx="74250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ts val="2400"/>
                <a:buFont typeface="Twentieth Century"/>
                <a:buNone/>
              </a:pPr>
              <a:r>
                <a:rPr lang="ca-ES" sz="1800" b="1" i="0" u="none" strike="noStrike" cap="none" dirty="0">
                  <a:solidFill>
                    <a:schemeClr val="tx2">
                      <a:lumMod val="25000"/>
                    </a:schemeClr>
                  </a:solidFill>
                  <a:latin typeface="+mn-lt"/>
                  <a:ea typeface="Twentieth Century"/>
                  <a:cs typeface="Twentieth Century"/>
                  <a:sym typeface="Twentieth Century"/>
                </a:rPr>
                <a:t>159</a:t>
              </a:r>
              <a:endParaRPr sz="1200" b="0" i="0" u="none" strike="noStrike" cap="none" dirty="0">
                <a:solidFill>
                  <a:schemeClr val="tx2">
                    <a:lumMod val="25000"/>
                  </a:schemeClr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 txBox="1"/>
            <p:nvPr/>
          </p:nvSpPr>
          <p:spPr>
            <a:xfrm>
              <a:off x="1731528" y="5922976"/>
              <a:ext cx="81660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ts val="2400"/>
                <a:buFont typeface="Twentieth Century"/>
                <a:buNone/>
              </a:pPr>
              <a:r>
                <a:rPr lang="ca-ES" sz="1800" b="1" i="0" u="none" strike="noStrike" cap="none" dirty="0">
                  <a:solidFill>
                    <a:schemeClr val="tx2">
                      <a:lumMod val="25000"/>
                    </a:schemeClr>
                  </a:solidFill>
                  <a:latin typeface="+mn-lt"/>
                  <a:ea typeface="Twentieth Century"/>
                  <a:cs typeface="Twentieth Century"/>
                  <a:sym typeface="Twentieth Century"/>
                </a:rPr>
                <a:t>93</a:t>
              </a:r>
              <a:endParaRPr b="0" i="0" u="none" strike="noStrike" cap="none" dirty="0">
                <a:solidFill>
                  <a:schemeClr val="tx2">
                    <a:lumMod val="25000"/>
                  </a:schemeClr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43;p5">
              <a:extLst>
                <a:ext uri="{FF2B5EF4-FFF2-40B4-BE49-F238E27FC236}">
                  <a16:creationId xmlns:a16="http://schemas.microsoft.com/office/drawing/2014/main" id="{88E11402-BE6E-0809-E8FF-55FD3CB68F1A}"/>
                </a:ext>
              </a:extLst>
            </p:cNvPr>
            <p:cNvSpPr txBox="1"/>
            <p:nvPr/>
          </p:nvSpPr>
          <p:spPr>
            <a:xfrm>
              <a:off x="3582909" y="4981968"/>
              <a:ext cx="74250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ts val="2400"/>
                <a:buFont typeface="Twentieth Century"/>
                <a:buNone/>
              </a:pPr>
              <a:r>
                <a:rPr lang="es-ES_tradnl" sz="1800" b="1" dirty="0">
                  <a:solidFill>
                    <a:schemeClr val="tx2">
                      <a:lumMod val="25000"/>
                    </a:schemeClr>
                  </a:solidFill>
                  <a:latin typeface="+mn-lt"/>
                  <a:sym typeface="Calibri"/>
                </a:rPr>
                <a:t>151</a:t>
              </a:r>
              <a:endParaRPr sz="1200" b="0" i="0" u="none" strike="noStrike" cap="none" dirty="0">
                <a:solidFill>
                  <a:schemeClr val="tx2">
                    <a:lumMod val="25000"/>
                  </a:schemeClr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5"/>
          <p:cNvSpPr txBox="1">
            <a:spLocks noGrp="1"/>
          </p:cNvSpPr>
          <p:nvPr>
            <p:ph type="title" idx="4294967295"/>
          </p:nvPr>
        </p:nvSpPr>
        <p:spPr>
          <a:xfrm>
            <a:off x="0" y="193169"/>
            <a:ext cx="9144000" cy="7137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/>
            <a:r>
              <a:rPr lang="ca-ES" sz="3000" b="1" dirty="0">
                <a:solidFill>
                  <a:srgbClr val="0070C0"/>
                </a:solidFill>
                <a:latin typeface="+mn-lt"/>
                <a:sym typeface="Twentieth Century"/>
              </a:rPr>
              <a:t>ENQUESTES</a:t>
            </a:r>
            <a:r>
              <a:rPr lang="ca-ES" sz="3000" b="1" dirty="0">
                <a:solidFill>
                  <a:srgbClr val="199785"/>
                </a:solidFill>
                <a:latin typeface="+mn-lt"/>
                <a:sym typeface="Twentieth Century"/>
              </a:rPr>
              <a:t> </a:t>
            </a:r>
            <a:r>
              <a:rPr lang="ca-ES" sz="3000" b="1" dirty="0">
                <a:solidFill>
                  <a:srgbClr val="0070C0"/>
                </a:solidFill>
                <a:latin typeface="+mn-lt"/>
                <a:sym typeface="Twentieth Century"/>
              </a:rPr>
              <a:t>PER REGIÓ SANITÀRIA</a:t>
            </a:r>
            <a:endParaRPr sz="3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6477935" y="1286180"/>
            <a:ext cx="25429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wentieth Century"/>
              <a:buNone/>
            </a:pPr>
            <a:r>
              <a:rPr lang="ca-ES" sz="2400" b="1" i="0" u="none" strike="noStrike" cap="none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2.832 enquestes</a:t>
            </a:r>
            <a:endParaRPr sz="1600" b="0" i="0" u="none" strike="noStrike" cap="none" dirty="0">
              <a:solidFill>
                <a:schemeClr val="bg2">
                  <a:lumMod val="90000"/>
                  <a:lumOff val="1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777922" y="3821373"/>
            <a:ext cx="7369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3811870" y="5640536"/>
            <a:ext cx="533213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ca-ES" sz="2000" b="1" i="0" u="none" strike="noStrike" cap="none" dirty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Altres llocs*: 46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ca-ES" i="0" u="none" strike="noStrike" cap="none" dirty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Calibri"/>
                <a:cs typeface="Calibri"/>
                <a:sym typeface="Twentieth Century"/>
              </a:rPr>
              <a:t>*CP erronis, no identificats o de fora de Catalunya</a:t>
            </a:r>
            <a:endParaRPr i="0" u="none" strike="noStrike" cap="none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4908587-A745-62EB-EC7D-CBBB167C3FE5}"/>
              </a:ext>
            </a:extLst>
          </p:cNvPr>
          <p:cNvSpPr txBox="1"/>
          <p:nvPr/>
        </p:nvSpPr>
        <p:spPr>
          <a:xfrm>
            <a:off x="5518724" y="4145843"/>
            <a:ext cx="24437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Barcelona Ciutat 	335</a:t>
            </a:r>
          </a:p>
          <a:p>
            <a:r>
              <a:rPr lang="ca-E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Barcelona Nord	496</a:t>
            </a:r>
          </a:p>
          <a:p>
            <a:r>
              <a:rPr lang="ca-E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Barcelona Sud	160</a:t>
            </a:r>
          </a:p>
        </p:txBody>
      </p:sp>
      <p:sp>
        <p:nvSpPr>
          <p:cNvPr id="3" name="Flecha: curvada hacia la derecha 2">
            <a:extLst>
              <a:ext uri="{FF2B5EF4-FFF2-40B4-BE49-F238E27FC236}">
                <a16:creationId xmlns:a16="http://schemas.microsoft.com/office/drawing/2014/main" id="{DBA272B0-D198-CB7F-F571-F807C1A4902F}"/>
              </a:ext>
            </a:extLst>
          </p:cNvPr>
          <p:cNvSpPr/>
          <p:nvPr/>
        </p:nvSpPr>
        <p:spPr>
          <a:xfrm rot="16835118">
            <a:off x="4834084" y="4325493"/>
            <a:ext cx="265478" cy="935138"/>
          </a:xfrm>
          <a:prstGeom prst="curvedRightArrow">
            <a:avLst/>
          </a:prstGeom>
          <a:solidFill>
            <a:srgbClr val="24D6BD"/>
          </a:solidFill>
          <a:ln>
            <a:solidFill>
              <a:srgbClr val="1EB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/>
        </p:nvSpPr>
        <p:spPr>
          <a:xfrm>
            <a:off x="2393190" y="1505452"/>
            <a:ext cx="4357617" cy="446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1" dirty="0">
                <a:solidFill>
                  <a:srgbClr val="0070C0"/>
                </a:solidFill>
                <a:sym typeface="Twentieth Century"/>
              </a:rPr>
              <a:t>Percentatge sobre el total dels enquestats          </a:t>
            </a:r>
            <a:endParaRPr sz="1600" b="1" dirty="0">
              <a:solidFill>
                <a:srgbClr val="0070C0"/>
              </a:solidFill>
              <a:sym typeface="Twentieth Century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542609708"/>
              </p:ext>
            </p:extLst>
          </p:nvPr>
        </p:nvGraphicFramePr>
        <p:xfrm>
          <a:off x="1292065" y="2219118"/>
          <a:ext cx="8336592" cy="479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2" y="1238032"/>
            <a:ext cx="1910687" cy="1910687"/>
          </a:xfrm>
          <a:prstGeom prst="rect">
            <a:avLst/>
          </a:prstGeom>
        </p:spPr>
      </p:pic>
      <p:sp>
        <p:nvSpPr>
          <p:cNvPr id="4" name="Google Shape;135;p5">
            <a:extLst>
              <a:ext uri="{FF2B5EF4-FFF2-40B4-BE49-F238E27FC236}">
                <a16:creationId xmlns:a16="http://schemas.microsoft.com/office/drawing/2014/main" id="{4CAA6F9F-C6FD-A678-6BC2-1761F0480A5B}"/>
              </a:ext>
            </a:extLst>
          </p:cNvPr>
          <p:cNvSpPr txBox="1">
            <a:spLocks/>
          </p:cNvSpPr>
          <p:nvPr/>
        </p:nvSpPr>
        <p:spPr>
          <a:xfrm>
            <a:off x="0" y="193169"/>
            <a:ext cx="9143999" cy="71370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3000" b="1">
                <a:solidFill>
                  <a:srgbClr val="0070C0"/>
                </a:solidFill>
                <a:latin typeface="+mn-l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dirty="0">
                <a:sym typeface="Twentieth Century"/>
              </a:rPr>
              <a:t>ON HAS CONEGUT AQUESTA ENQUESTA?</a:t>
            </a:r>
            <a:endParaRPr lang="ca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360CD92-43ED-6BF1-EAAE-08195C4A7F49}"/>
              </a:ext>
            </a:extLst>
          </p:cNvPr>
          <p:cNvSpPr txBox="1"/>
          <p:nvPr/>
        </p:nvSpPr>
        <p:spPr>
          <a:xfrm>
            <a:off x="482503" y="1238032"/>
            <a:ext cx="191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dirty="0"/>
              <a:t>N=2.832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oogle Shape;169;p7"/>
          <p:cNvGraphicFramePr/>
          <p:nvPr>
            <p:extLst>
              <p:ext uri="{D42A27DB-BD31-4B8C-83A1-F6EECF244321}">
                <p14:modId xmlns:p14="http://schemas.microsoft.com/office/powerpoint/2010/main" val="3268442342"/>
              </p:ext>
            </p:extLst>
          </p:nvPr>
        </p:nvGraphicFramePr>
        <p:xfrm>
          <a:off x="118419" y="2165754"/>
          <a:ext cx="5300604" cy="4030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70;p7"/>
          <p:cNvSpPr txBox="1"/>
          <p:nvPr/>
        </p:nvSpPr>
        <p:spPr>
          <a:xfrm>
            <a:off x="5777819" y="1932959"/>
            <a:ext cx="324776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ca-ES" b="1" i="0" u="none" strike="noStrike" cap="none" dirty="0">
                <a:solidFill>
                  <a:schemeClr val="bg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Edat mitjana 46,3 (de 14 a 99 anys)</a:t>
            </a:r>
            <a:endParaRPr b="1" i="0" u="none" strike="noStrike" cap="none" dirty="0">
              <a:solidFill>
                <a:schemeClr val="bg2"/>
              </a:solidFill>
              <a:latin typeface="+mn-lt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73;p7"/>
          <p:cNvSpPr txBox="1"/>
          <p:nvPr/>
        </p:nvSpPr>
        <p:spPr>
          <a:xfrm>
            <a:off x="6585474" y="2594128"/>
            <a:ext cx="244010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ca-ES" sz="1600" b="0" u="none" strike="noStrike" cap="none" dirty="0">
                <a:solidFill>
                  <a:schemeClr val="bg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 per grups d’edats</a:t>
            </a:r>
            <a:endParaRPr sz="1600" b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" name="Google Shape;172;p7"/>
          <p:cNvGraphicFramePr/>
          <p:nvPr>
            <p:extLst>
              <p:ext uri="{D42A27DB-BD31-4B8C-83A1-F6EECF244321}">
                <p14:modId xmlns:p14="http://schemas.microsoft.com/office/powerpoint/2010/main" val="749048393"/>
              </p:ext>
            </p:extLst>
          </p:nvPr>
        </p:nvGraphicFramePr>
        <p:xfrm>
          <a:off x="6101310" y="2975891"/>
          <a:ext cx="2729450" cy="2353226"/>
        </p:xfrm>
        <a:graphic>
          <a:graphicData uri="http://schemas.openxmlformats.org/drawingml/2006/table">
            <a:tbl>
              <a:tblPr firstRow="1">
                <a:tableStyleId>{72833802-FEF1-4C79-8D5D-14CF1EAF98D9}</a:tableStyleId>
              </a:tblPr>
              <a:tblGrid>
                <a:gridCol w="71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03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400" b="1" u="none" strike="noStrike" cap="none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sym typeface="Twentieth Century"/>
                        </a:rPr>
                        <a:t>Anys</a:t>
                      </a:r>
                      <a:endParaRPr sz="1400" b="1" u="none" strike="noStrike" cap="none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400" b="1" u="none" strike="noStrike" cap="none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sym typeface="Twentieth Century"/>
                        </a:rPr>
                        <a:t>N</a:t>
                      </a:r>
                      <a:endParaRPr sz="1400" b="1" u="none" strike="noStrike" cap="none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400" b="1" u="none" strike="noStrike" cap="none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sym typeface="Twentieth Century"/>
                        </a:rPr>
                        <a:t>%</a:t>
                      </a:r>
                      <a:endParaRPr sz="1400" b="1" u="none" strike="noStrike" cap="none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2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lang="ca-ES" sz="100" b="0" u="none" strike="noStrike" cap="none" dirty="0">
                        <a:solidFill>
                          <a:schemeClr val="bg2"/>
                        </a:solidFill>
                        <a:latin typeface="+mn-lt"/>
                        <a:sym typeface="Twentieth Centur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400" b="0" u="none" strike="noStrike" cap="none" dirty="0">
                          <a:solidFill>
                            <a:schemeClr val="bg2"/>
                          </a:solidFill>
                          <a:latin typeface="+mn-lt"/>
                          <a:sym typeface="Twentieth Century"/>
                        </a:rPr>
                        <a:t>14-18</a:t>
                      </a:r>
                      <a:endParaRPr sz="1400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2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400" b="0" u="none" strike="noStrike" cap="none" dirty="0">
                          <a:solidFill>
                            <a:schemeClr val="bg2"/>
                          </a:solidFill>
                          <a:latin typeface="+mn-lt"/>
                          <a:sym typeface="Twentieth Century"/>
                        </a:rPr>
                        <a:t>19-24</a:t>
                      </a:r>
                      <a:endParaRPr sz="1400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2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400" b="0" u="none" strike="noStrike" cap="none">
                          <a:solidFill>
                            <a:schemeClr val="bg2"/>
                          </a:solidFill>
                          <a:latin typeface="+mn-lt"/>
                          <a:sym typeface="Twentieth Century"/>
                        </a:rPr>
                        <a:t>25-34</a:t>
                      </a:r>
                      <a:endParaRPr sz="1400" b="0" i="0" u="none" strike="noStrike" cap="none">
                        <a:solidFill>
                          <a:schemeClr val="bg2"/>
                        </a:solidFill>
                        <a:latin typeface="+mn-lt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2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400" b="0" u="none" strike="noStrike" cap="none">
                          <a:solidFill>
                            <a:schemeClr val="bg2"/>
                          </a:solidFill>
                          <a:latin typeface="+mn-lt"/>
                          <a:sym typeface="Twentieth Century"/>
                        </a:rPr>
                        <a:t>35-49</a:t>
                      </a:r>
                      <a:endParaRPr sz="1400" b="0" i="0" u="none" strike="noStrike" cap="none">
                        <a:solidFill>
                          <a:schemeClr val="bg2"/>
                        </a:solidFill>
                        <a:latin typeface="+mn-lt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2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400" b="0" u="none" strike="noStrike" cap="none">
                          <a:solidFill>
                            <a:schemeClr val="bg2"/>
                          </a:solidFill>
                          <a:latin typeface="+mn-lt"/>
                          <a:sym typeface="Twentieth Century"/>
                        </a:rPr>
                        <a:t>50-64</a:t>
                      </a:r>
                      <a:endParaRPr sz="1400" b="0" i="0" u="none" strike="noStrike" cap="none">
                        <a:solidFill>
                          <a:schemeClr val="bg2"/>
                        </a:solidFill>
                        <a:latin typeface="+mn-lt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0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lang="ca-ES" sz="100" b="0" u="none" strike="noStrike" cap="none" dirty="0">
                        <a:solidFill>
                          <a:schemeClr val="bg2"/>
                        </a:solidFill>
                        <a:latin typeface="+mn-lt"/>
                        <a:sym typeface="Twentieth Centur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400" b="0" u="none" strike="noStrike" cap="none" dirty="0">
                          <a:solidFill>
                            <a:schemeClr val="bg2"/>
                          </a:solidFill>
                          <a:latin typeface="+mn-lt"/>
                          <a:sym typeface="Twentieth Century"/>
                        </a:rPr>
                        <a:t>≥65</a:t>
                      </a:r>
                      <a:endParaRPr sz="1400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Google Shape;135;p5">
            <a:extLst>
              <a:ext uri="{FF2B5EF4-FFF2-40B4-BE49-F238E27FC236}">
                <a16:creationId xmlns:a16="http://schemas.microsoft.com/office/drawing/2014/main" id="{CBDE9BFA-09D6-669E-6854-A630C2AC3689}"/>
              </a:ext>
            </a:extLst>
          </p:cNvPr>
          <p:cNvSpPr txBox="1">
            <a:spLocks/>
          </p:cNvSpPr>
          <p:nvPr/>
        </p:nvSpPr>
        <p:spPr>
          <a:xfrm>
            <a:off x="0" y="193169"/>
            <a:ext cx="9143999" cy="71370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3000" b="1">
                <a:solidFill>
                  <a:srgbClr val="0070C0"/>
                </a:solidFill>
                <a:latin typeface="+mn-l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dirty="0">
                <a:sym typeface="Twentieth Century"/>
              </a:rPr>
              <a:t>DADES PERSONALS</a:t>
            </a:r>
            <a:endParaRPr lang="ca-ES" dirty="0"/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06B4C3D7-F095-AF02-CC6F-665ACC95C3A0}"/>
              </a:ext>
            </a:extLst>
          </p:cNvPr>
          <p:cNvSpPr txBox="1"/>
          <p:nvPr/>
        </p:nvSpPr>
        <p:spPr>
          <a:xfrm>
            <a:off x="714539" y="1738084"/>
            <a:ext cx="3835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IDENTITAT DE GÈNERE</a:t>
            </a:r>
          </a:p>
        </p:txBody>
      </p:sp>
      <p:pic>
        <p:nvPicPr>
          <p:cNvPr id="6" name="Imagen 3" descr="Ni F ni M: ordenan quitar de una partida de nacimiento opciones de ...">
            <a:extLst>
              <a:ext uri="{FF2B5EF4-FFF2-40B4-BE49-F238E27FC236}">
                <a16:creationId xmlns:a16="http://schemas.microsoft.com/office/drawing/2014/main" id="{14182D62-25AC-9663-A4F2-455C6740A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r="7958"/>
          <a:stretch/>
        </p:blipFill>
        <p:spPr bwMode="auto">
          <a:xfrm>
            <a:off x="2028953" y="3946775"/>
            <a:ext cx="1206580" cy="82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183;p8">
            <a:extLst>
              <a:ext uri="{FF2B5EF4-FFF2-40B4-BE49-F238E27FC236}">
                <a16:creationId xmlns:a16="http://schemas.microsoft.com/office/drawing/2014/main" id="{C2633A66-EF09-72B8-3BA7-68BCC1BE46D1}"/>
              </a:ext>
            </a:extLst>
          </p:cNvPr>
          <p:cNvSpPr txBox="1"/>
          <p:nvPr/>
        </p:nvSpPr>
        <p:spPr>
          <a:xfrm>
            <a:off x="360621" y="1318542"/>
            <a:ext cx="138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ca-ES" sz="2000" i="0" u="none" strike="noStrike" cap="none" dirty="0">
                <a:solidFill>
                  <a:schemeClr val="bg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N= 2.832</a:t>
            </a:r>
            <a:endParaRPr sz="2000" i="0" u="none" strike="noStrike" cap="none" dirty="0">
              <a:solidFill>
                <a:schemeClr val="bg2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808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8"/>
          <p:cNvGraphicFramePr/>
          <p:nvPr>
            <p:extLst>
              <p:ext uri="{D42A27DB-BD31-4B8C-83A1-F6EECF244321}">
                <p14:modId xmlns:p14="http://schemas.microsoft.com/office/powerpoint/2010/main" val="24721363"/>
              </p:ext>
            </p:extLst>
          </p:nvPr>
        </p:nvGraphicFramePr>
        <p:xfrm>
          <a:off x="161856" y="2107296"/>
          <a:ext cx="5464053" cy="4637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0" name="Google Shape;180;p8"/>
          <p:cNvSpPr txBox="1"/>
          <p:nvPr/>
        </p:nvSpPr>
        <p:spPr>
          <a:xfrm>
            <a:off x="0" y="248878"/>
            <a:ext cx="9144000" cy="639762"/>
          </a:xfrm>
          <a:prstGeom prst="rect">
            <a:avLst/>
          </a:prstGeom>
          <a:noFill/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3000"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ca-ES" dirty="0">
                <a:sym typeface="Twentieth Century"/>
              </a:rPr>
              <a:t>FUMES? </a:t>
            </a:r>
            <a:endParaRPr dirty="0">
              <a:sym typeface="Twentieth Century"/>
            </a:endParaRPr>
          </a:p>
        </p:txBody>
      </p:sp>
      <p:graphicFrame>
        <p:nvGraphicFramePr>
          <p:cNvPr id="182" name="Google Shape;182;p8"/>
          <p:cNvGraphicFramePr/>
          <p:nvPr>
            <p:extLst>
              <p:ext uri="{D42A27DB-BD31-4B8C-83A1-F6EECF244321}">
                <p14:modId xmlns:p14="http://schemas.microsoft.com/office/powerpoint/2010/main" val="2919554728"/>
              </p:ext>
            </p:extLst>
          </p:nvPr>
        </p:nvGraphicFramePr>
        <p:xfrm>
          <a:off x="5320035" y="1803664"/>
          <a:ext cx="3696602" cy="4044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3" name="Google Shape;183;p8"/>
          <p:cNvSpPr txBox="1"/>
          <p:nvPr/>
        </p:nvSpPr>
        <p:spPr>
          <a:xfrm>
            <a:off x="360621" y="1318542"/>
            <a:ext cx="138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ca-ES" sz="2000" i="0" u="none" strike="noStrike" cap="none" dirty="0">
                <a:solidFill>
                  <a:schemeClr val="bg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N= 2.832</a:t>
            </a:r>
            <a:endParaRPr sz="2000" i="0" u="none" strike="noStrike" cap="none" dirty="0">
              <a:solidFill>
                <a:schemeClr val="bg2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C96DC9F-A058-8A35-9096-29B619B5AC56}"/>
              </a:ext>
            </a:extLst>
          </p:cNvPr>
          <p:cNvSpPr txBox="1"/>
          <p:nvPr/>
        </p:nvSpPr>
        <p:spPr>
          <a:xfrm>
            <a:off x="2472432" y="4103060"/>
            <a:ext cx="1208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83,7% No fumen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3B0A91-3D45-91D7-7F6F-E7E918BCB8BB}"/>
              </a:ext>
            </a:extLst>
          </p:cNvPr>
          <p:cNvSpPr txBox="1"/>
          <p:nvPr/>
        </p:nvSpPr>
        <p:spPr>
          <a:xfrm>
            <a:off x="5625909" y="5969539"/>
            <a:ext cx="3247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N=2.832 </a:t>
            </a:r>
          </a:p>
          <a:p>
            <a:r>
              <a:rPr lang="ca-ES" dirty="0"/>
              <a:t>(2.130 dones, 674 homes, 9 no binari i 19 no volen dir-ho)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5F817D-426A-442C-5E78-935BC7FBAD5A}"/>
              </a:ext>
            </a:extLst>
          </p:cNvPr>
          <p:cNvSpPr txBox="1"/>
          <p:nvPr/>
        </p:nvSpPr>
        <p:spPr>
          <a:xfrm>
            <a:off x="2704057" y="1308976"/>
            <a:ext cx="4485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>
                <a:solidFill>
                  <a:srgbClr val="0070C0"/>
                </a:solidFill>
                <a:sym typeface="Twentieth Century"/>
              </a:rPr>
              <a:t>INCLOENT TOTS ELS TIPUS DE FUMAR</a:t>
            </a:r>
            <a:endParaRPr lang="ca-ES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/>
        </p:nvSpPr>
        <p:spPr>
          <a:xfrm>
            <a:off x="1764622" y="1723326"/>
            <a:ext cx="7187255" cy="553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 b="1" dirty="0">
                <a:solidFill>
                  <a:schemeClr val="tx1">
                    <a:lumMod val="50000"/>
                  </a:schemeClr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Percentatge persones que fumen segons grups d’edat</a:t>
            </a:r>
            <a:endParaRPr sz="2400" b="1" dirty="0">
              <a:solidFill>
                <a:schemeClr val="tx1">
                  <a:lumMod val="50000"/>
                </a:schemeClr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89189688"/>
              </p:ext>
            </p:extLst>
          </p:nvPr>
        </p:nvGraphicFramePr>
        <p:xfrm>
          <a:off x="112735" y="2000310"/>
          <a:ext cx="9019746" cy="4583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Google Shape;180;p8">
            <a:extLst>
              <a:ext uri="{FF2B5EF4-FFF2-40B4-BE49-F238E27FC236}">
                <a16:creationId xmlns:a16="http://schemas.microsoft.com/office/drawing/2014/main" id="{2BDEF20D-6E22-B270-7E49-B6CC6AACC300}"/>
              </a:ext>
            </a:extLst>
          </p:cNvPr>
          <p:cNvSpPr txBox="1"/>
          <p:nvPr/>
        </p:nvSpPr>
        <p:spPr>
          <a:xfrm>
            <a:off x="-11520" y="274638"/>
            <a:ext cx="9144000" cy="639762"/>
          </a:xfrm>
          <a:prstGeom prst="rect">
            <a:avLst/>
          </a:prstGeom>
          <a:noFill/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3000"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ca-ES" sz="2800" dirty="0">
                <a:sym typeface="Twentieth Century"/>
              </a:rPr>
              <a:t>FUMES? INCLOENT TOTS ELS TIPUS DE FUMAR</a:t>
            </a:r>
            <a:endParaRPr sz="2800" dirty="0">
              <a:sym typeface="Twentieth Century"/>
            </a:endParaRPr>
          </a:p>
        </p:txBody>
      </p:sp>
      <p:sp>
        <p:nvSpPr>
          <p:cNvPr id="2" name="Google Shape;183;p8">
            <a:extLst>
              <a:ext uri="{FF2B5EF4-FFF2-40B4-BE49-F238E27FC236}">
                <a16:creationId xmlns:a16="http://schemas.microsoft.com/office/drawing/2014/main" id="{9D8CDBDE-4EA0-DD40-253C-E73385A7F891}"/>
              </a:ext>
            </a:extLst>
          </p:cNvPr>
          <p:cNvSpPr txBox="1"/>
          <p:nvPr/>
        </p:nvSpPr>
        <p:spPr>
          <a:xfrm>
            <a:off x="247732" y="1246242"/>
            <a:ext cx="138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ca-ES" sz="2000" i="0" u="none" strike="noStrike" cap="none" dirty="0">
                <a:solidFill>
                  <a:schemeClr val="bg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N= 2.832</a:t>
            </a:r>
            <a:endParaRPr sz="2000" i="0" u="none" strike="noStrike" cap="none" dirty="0">
              <a:solidFill>
                <a:schemeClr val="bg2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631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>
          <a:extLst>
            <a:ext uri="{FF2B5EF4-FFF2-40B4-BE49-F238E27FC236}">
              <a16:creationId xmlns:a16="http://schemas.microsoft.com/office/drawing/2014/main" id="{46BF5C7A-2FB7-958A-CBAD-3C743D7C5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>
            <a:extLst>
              <a:ext uri="{FF2B5EF4-FFF2-40B4-BE49-F238E27FC236}">
                <a16:creationId xmlns:a16="http://schemas.microsoft.com/office/drawing/2014/main" id="{E8A2AB8A-2A20-2335-9860-4DA5439F6BC4}"/>
              </a:ext>
            </a:extLst>
          </p:cNvPr>
          <p:cNvSpPr txBox="1"/>
          <p:nvPr/>
        </p:nvSpPr>
        <p:spPr>
          <a:xfrm>
            <a:off x="0" y="1247992"/>
            <a:ext cx="9120960" cy="923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 b="1" dirty="0">
                <a:solidFill>
                  <a:schemeClr val="bg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Percentatge persones que sí fumen (A diari o ocasionalment)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 b="1" dirty="0">
                <a:solidFill>
                  <a:schemeClr val="bg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segons grups d’edat i sexe (home/dona)</a:t>
            </a:r>
            <a:endParaRPr sz="2400" b="1" dirty="0">
              <a:solidFill>
                <a:schemeClr val="bg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01A74BC-A92E-60C0-9DAD-311268C67F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09770"/>
              </p:ext>
            </p:extLst>
          </p:nvPr>
        </p:nvGraphicFramePr>
        <p:xfrm>
          <a:off x="397913" y="2000310"/>
          <a:ext cx="8734567" cy="4583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Google Shape;180;p8">
            <a:extLst>
              <a:ext uri="{FF2B5EF4-FFF2-40B4-BE49-F238E27FC236}">
                <a16:creationId xmlns:a16="http://schemas.microsoft.com/office/drawing/2014/main" id="{B586068D-4B43-2765-5DA3-6C15AF08E768}"/>
              </a:ext>
            </a:extLst>
          </p:cNvPr>
          <p:cNvSpPr txBox="1"/>
          <p:nvPr/>
        </p:nvSpPr>
        <p:spPr>
          <a:xfrm>
            <a:off x="-11520" y="274638"/>
            <a:ext cx="9144000" cy="639762"/>
          </a:xfrm>
          <a:prstGeom prst="rect">
            <a:avLst/>
          </a:prstGeom>
          <a:noFill/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3000"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ca-ES" sz="2800" dirty="0">
                <a:sym typeface="Twentieth Century"/>
              </a:rPr>
              <a:t>FUMES? INCLOENT TOTS ELS TIPUS DE FUMAR</a:t>
            </a:r>
            <a:endParaRPr sz="2800" dirty="0">
              <a:sym typeface="Twentieth Century"/>
            </a:endParaRPr>
          </a:p>
        </p:txBody>
      </p:sp>
      <p:sp>
        <p:nvSpPr>
          <p:cNvPr id="2" name="Google Shape;183;p8">
            <a:extLst>
              <a:ext uri="{FF2B5EF4-FFF2-40B4-BE49-F238E27FC236}">
                <a16:creationId xmlns:a16="http://schemas.microsoft.com/office/drawing/2014/main" id="{9F19E534-9B7B-661B-16EE-6EF4DB065992}"/>
              </a:ext>
            </a:extLst>
          </p:cNvPr>
          <p:cNvSpPr txBox="1"/>
          <p:nvPr/>
        </p:nvSpPr>
        <p:spPr>
          <a:xfrm>
            <a:off x="259021" y="2574901"/>
            <a:ext cx="13821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ca-ES" sz="2000" i="0" u="none" strike="noStrike" cap="none" dirty="0">
                <a:solidFill>
                  <a:schemeClr val="bg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N= 2.</a:t>
            </a:r>
            <a:r>
              <a:rPr lang="ca-ES" sz="2000" dirty="0">
                <a:solidFill>
                  <a:schemeClr val="bg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804</a:t>
            </a:r>
            <a:endParaRPr sz="2000" i="0" u="none" strike="noStrike" cap="none" dirty="0">
              <a:solidFill>
                <a:schemeClr val="bg2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53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/>
          <p:nvPr/>
        </p:nvSpPr>
        <p:spPr>
          <a:xfrm>
            <a:off x="-11520" y="274638"/>
            <a:ext cx="9144000" cy="639762"/>
          </a:xfrm>
          <a:prstGeom prst="rect">
            <a:avLst/>
          </a:prstGeom>
          <a:noFill/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3000"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ca-ES" sz="2800" dirty="0">
                <a:sym typeface="Twentieth Century"/>
              </a:rPr>
              <a:t>FUMES? COMPARATIVA SSF 2022-2024</a:t>
            </a:r>
            <a:endParaRPr sz="2800" dirty="0">
              <a:sym typeface="Twentieth Century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5072024"/>
              </p:ext>
            </p:extLst>
          </p:nvPr>
        </p:nvGraphicFramePr>
        <p:xfrm>
          <a:off x="-11520" y="1333150"/>
          <a:ext cx="9144000" cy="476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73" y="4860277"/>
            <a:ext cx="2538175" cy="16838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2825</TotalTime>
  <Words>765</Words>
  <Application>Microsoft Office PowerPoint</Application>
  <PresentationFormat>Presentación en pantalla (4:3)</PresentationFormat>
  <Paragraphs>182</Paragraphs>
  <Slides>23</Slides>
  <Notes>23</Notes>
  <HiddenSlides>1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Twentieth Century</vt:lpstr>
      <vt:lpstr>Calibri</vt:lpstr>
      <vt:lpstr>Arial</vt:lpstr>
      <vt:lpstr>Lato</vt:lpstr>
      <vt:lpstr>Streamline</vt:lpstr>
      <vt:lpstr>Presentación de PowerPoint</vt:lpstr>
      <vt:lpstr>ENQUESTES  </vt:lpstr>
      <vt:lpstr>ENQUESTES PER REGIÓ SANITÀRIA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gortega</dc:creator>
  <cp:lastModifiedBy>Guadalupe Ortega</cp:lastModifiedBy>
  <cp:revision>44</cp:revision>
  <dcterms:modified xsi:type="dcterms:W3CDTF">2025-05-05T07:42:40Z</dcterms:modified>
</cp:coreProperties>
</file>